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16C24-CDEC-493A-9D47-37B8E91BD176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4E3D0-AB4B-46C2-8E36-E2C39FE60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82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Module:</a:t>
            </a:r>
            <a:r>
              <a:rPr lang="en-US" sz="1800" baseline="0" dirty="0" smtClean="0"/>
              <a:t> stick everything for the unit in one place</a:t>
            </a:r>
          </a:p>
          <a:p>
            <a:r>
              <a:rPr lang="en-US" sz="1800" baseline="0" dirty="0" smtClean="0"/>
              <a:t>Information/activity/assessment</a:t>
            </a:r>
          </a:p>
          <a:p>
            <a:r>
              <a:rPr lang="en-US" sz="1800" baseline="0" dirty="0" smtClean="0"/>
              <a:t>Group work is a great </a:t>
            </a:r>
          </a:p>
          <a:p>
            <a:r>
              <a:rPr lang="en-US" sz="1800" baseline="0" dirty="0" smtClean="0"/>
              <a:t>KISS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4E3D0-AB4B-46C2-8E36-E2C39FE606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96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MVP: </a:t>
            </a:r>
            <a:r>
              <a:rPr lang="en-US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"The 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minimum viable product</a:t>
            </a:r>
            <a:r>
              <a:rPr lang="en-US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that version of a new 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</a:t>
            </a:r>
            <a:r>
              <a:rPr lang="en-US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team uses to collect the maximum amount of validated learning about customers with the least effort." 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4E3D0-AB4B-46C2-8E36-E2C39FE606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4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Going online in a hurry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984859"/>
            <a:ext cx="8637072" cy="118390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Paul Smith’s College, March 2020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96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online format—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b="1" dirty="0" smtClean="0"/>
              <a:t>each week/unit </a:t>
            </a:r>
            <a:r>
              <a:rPr lang="en-US" dirty="0" smtClean="0"/>
              <a:t>have: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883664"/>
            <a:ext cx="10226578" cy="433425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A module for each week/unit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With “readings” which can be text, video, podcasts…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With a discussion forum (with intro question)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Add an activity, whether journal, writing assignment, group project, whatever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Have </a:t>
            </a:r>
            <a:r>
              <a:rPr lang="en-US" sz="2400" i="1" dirty="0" smtClean="0"/>
              <a:t>something</a:t>
            </a:r>
            <a:r>
              <a:rPr lang="en-US" sz="2400" dirty="0" smtClean="0"/>
              <a:t> graded each week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Provide as much structure as possible: on “Mon-Wed do this…” “Thursday-Friday do this,” “assignment due on Sunday”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03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But…focus on learning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893" y="1665171"/>
            <a:ext cx="6997566" cy="380117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What are course objectives?</a:t>
            </a:r>
          </a:p>
          <a:p>
            <a:r>
              <a:rPr lang="en-US" sz="2800" dirty="0" smtClean="0"/>
              <a:t>How can you assess that students have met those objectives?</a:t>
            </a:r>
          </a:p>
          <a:p>
            <a:r>
              <a:rPr lang="en-US" sz="2800" dirty="0" smtClean="0"/>
              <a:t>Engage students…group work sure helps</a:t>
            </a:r>
          </a:p>
          <a:p>
            <a:r>
              <a:rPr lang="en-US" sz="2800" dirty="0" smtClean="0"/>
              <a:t>Learn from tech industry: goal is a MVP (minimum viable product)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6242" y="1501541"/>
            <a:ext cx="3615548" cy="421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270" y="885525"/>
            <a:ext cx="9603275" cy="654518"/>
          </a:xfrm>
        </p:spPr>
        <p:txBody>
          <a:bodyPr/>
          <a:lstStyle/>
          <a:p>
            <a:r>
              <a:rPr lang="en-US" b="1" dirty="0" smtClean="0"/>
              <a:t>Advice: David Goad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276" y="1540043"/>
            <a:ext cx="10828421" cy="392630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Multi-media is not as hard as you think </a:t>
            </a:r>
            <a:r>
              <a:rPr lang="en-US" sz="3200" dirty="0" smtClean="0"/>
              <a:t>(recorded PP, </a:t>
            </a:r>
            <a:r>
              <a:rPr lang="en-US" sz="3200" dirty="0" err="1" smtClean="0"/>
              <a:t>youtube</a:t>
            </a:r>
            <a:r>
              <a:rPr lang="en-US" sz="3200" dirty="0" smtClean="0"/>
              <a:t>, podcasts, etc.)</a:t>
            </a:r>
          </a:p>
          <a:p>
            <a:r>
              <a:rPr lang="en-US" sz="3200" dirty="0" smtClean="0"/>
              <a:t>Have one </a:t>
            </a:r>
            <a:r>
              <a:rPr lang="en-US" sz="3200" b="1" dirty="0" smtClean="0"/>
              <a:t>forum for questions and answers </a:t>
            </a:r>
            <a:r>
              <a:rPr lang="en-US" sz="3200" dirty="0" smtClean="0"/>
              <a:t>(or two: one for technical questions and one for course-content questions)</a:t>
            </a:r>
          </a:p>
          <a:p>
            <a:r>
              <a:rPr lang="en-US" sz="3200" b="1" dirty="0" smtClean="0"/>
              <a:t>Have weekly quizzes </a:t>
            </a:r>
            <a:r>
              <a:rPr lang="en-US" sz="3200" dirty="0" smtClean="0"/>
              <a:t>(if time to set up) or </a:t>
            </a:r>
            <a:r>
              <a:rPr lang="en-US" sz="3200" b="1" dirty="0" smtClean="0"/>
              <a:t>some other graded thing</a:t>
            </a:r>
          </a:p>
        </p:txBody>
      </p:sp>
    </p:spTree>
    <p:extLst>
      <p:ext uri="{BB962C8B-B14F-4D97-AF65-F5344CB8AC3E}">
        <p14:creationId xmlns:p14="http://schemas.microsoft.com/office/powerpoint/2010/main" val="278031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Advice continued…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Have </a:t>
            </a:r>
            <a:r>
              <a:rPr lang="en-US" sz="3200" b="1" dirty="0"/>
              <a:t>weekly discussion activity </a:t>
            </a:r>
            <a:r>
              <a:rPr lang="en-US" sz="3200" dirty="0"/>
              <a:t>and monitor it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Put students in </a:t>
            </a:r>
            <a:r>
              <a:rPr lang="en-US" sz="3200" b="1" dirty="0"/>
              <a:t>project teams </a:t>
            </a:r>
            <a:r>
              <a:rPr lang="en-US" sz="3200" dirty="0"/>
              <a:t>quickly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Provide </a:t>
            </a:r>
            <a:r>
              <a:rPr lang="en-US" sz="3200" b="1" dirty="0"/>
              <a:t>feedback early and </a:t>
            </a:r>
            <a:r>
              <a:rPr lang="en-US" sz="3200" b="1" dirty="0" smtClean="0"/>
              <a:t>often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8199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Finally: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674796"/>
            <a:ext cx="8158109" cy="379154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Keep </a:t>
            </a:r>
            <a:r>
              <a:rPr lang="en-US" sz="3200" dirty="0"/>
              <a:t>it </a:t>
            </a:r>
            <a:r>
              <a:rPr lang="en-US" sz="3200" dirty="0" smtClean="0"/>
              <a:t>simple—use </a:t>
            </a:r>
            <a:r>
              <a:rPr lang="en-US" sz="3200" b="1" dirty="0" smtClean="0"/>
              <a:t>Canvas for everything!</a:t>
            </a:r>
          </a:p>
          <a:p>
            <a:r>
              <a:rPr lang="en-US" sz="3200" dirty="0"/>
              <a:t>M</a:t>
            </a:r>
            <a:r>
              <a:rPr lang="en-US" sz="3200" dirty="0" smtClean="0"/>
              <a:t>ake </a:t>
            </a:r>
            <a:r>
              <a:rPr lang="en-US" sz="3200" dirty="0"/>
              <a:t>things </a:t>
            </a:r>
            <a:r>
              <a:rPr lang="en-US" sz="3200" dirty="0" smtClean="0"/>
              <a:t>clear for students</a:t>
            </a:r>
          </a:p>
          <a:p>
            <a:r>
              <a:rPr lang="en-US" sz="3200" b="1" dirty="0" smtClean="0"/>
              <a:t>Grade something each week/unit</a:t>
            </a:r>
          </a:p>
          <a:p>
            <a:r>
              <a:rPr lang="en-US" sz="3200" b="1" dirty="0" smtClean="0"/>
              <a:t>Accept imperfection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719" r="19650"/>
          <a:stretch/>
        </p:blipFill>
        <p:spPr>
          <a:xfrm>
            <a:off x="8470232" y="1824955"/>
            <a:ext cx="3234088" cy="290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27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89</TotalTime>
  <Words>250</Words>
  <Application>Microsoft Office PowerPoint</Application>
  <PresentationFormat>Widescreen</PresentationFormat>
  <Paragraphs>34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Gallery</vt:lpstr>
      <vt:lpstr>Going online in a hurry</vt:lpstr>
      <vt:lpstr>Basics of online format—for each week/unit have:</vt:lpstr>
      <vt:lpstr>But…focus on learning goals</vt:lpstr>
      <vt:lpstr>Advice: David Goad</vt:lpstr>
      <vt:lpstr>Advice continued…</vt:lpstr>
      <vt:lpstr>Finally: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online in a hurry</dc:title>
  <dc:creator>Nicholas Hunt-Bull</dc:creator>
  <cp:lastModifiedBy>Nicholas Hunt-Bull</cp:lastModifiedBy>
  <cp:revision>13</cp:revision>
  <dcterms:created xsi:type="dcterms:W3CDTF">2020-03-15T13:17:08Z</dcterms:created>
  <dcterms:modified xsi:type="dcterms:W3CDTF">2020-03-15T14:46:34Z</dcterms:modified>
</cp:coreProperties>
</file>