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3"/>
  </p:notesMasterIdLst>
  <p:handoutMasterIdLst>
    <p:handoutMasterId r:id="rId44"/>
  </p:handoutMasterIdLst>
  <p:sldIdLst>
    <p:sldId id="2647" r:id="rId5"/>
    <p:sldId id="2618" r:id="rId6"/>
    <p:sldId id="2697" r:id="rId7"/>
    <p:sldId id="2688" r:id="rId8"/>
    <p:sldId id="2698" r:id="rId9"/>
    <p:sldId id="2700" r:id="rId10"/>
    <p:sldId id="2585" r:id="rId11"/>
    <p:sldId id="2636" r:id="rId12"/>
    <p:sldId id="2668" r:id="rId13"/>
    <p:sldId id="2620" r:id="rId14"/>
    <p:sldId id="2611" r:id="rId15"/>
    <p:sldId id="2612" r:id="rId16"/>
    <p:sldId id="2614" r:id="rId17"/>
    <p:sldId id="2643" r:id="rId18"/>
    <p:sldId id="2621" r:id="rId19"/>
    <p:sldId id="2663" r:id="rId20"/>
    <p:sldId id="2640" r:id="rId21"/>
    <p:sldId id="2669" r:id="rId22"/>
    <p:sldId id="2622" r:id="rId23"/>
    <p:sldId id="2650" r:id="rId24"/>
    <p:sldId id="2651" r:id="rId25"/>
    <p:sldId id="2626" r:id="rId26"/>
    <p:sldId id="2690" r:id="rId27"/>
    <p:sldId id="2642" r:id="rId28"/>
    <p:sldId id="2667" r:id="rId29"/>
    <p:sldId id="2632" r:id="rId30"/>
    <p:sldId id="2644" r:id="rId31"/>
    <p:sldId id="2675" r:id="rId32"/>
    <p:sldId id="2676" r:id="rId33"/>
    <p:sldId id="2677" r:id="rId34"/>
    <p:sldId id="2678" r:id="rId35"/>
    <p:sldId id="2655" r:id="rId36"/>
    <p:sldId id="2671" r:id="rId37"/>
    <p:sldId id="2683" r:id="rId38"/>
    <p:sldId id="2682" r:id="rId39"/>
    <p:sldId id="2670" r:id="rId40"/>
    <p:sldId id="2660" r:id="rId41"/>
    <p:sldId id="268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99FF33"/>
    <a:srgbClr val="66FF33"/>
    <a:srgbClr val="FFFF00"/>
    <a:srgbClr val="5DAAB0"/>
    <a:srgbClr val="3B7579"/>
    <a:srgbClr val="AAD3D6"/>
    <a:srgbClr val="418287"/>
    <a:srgbClr val="DFE3E9"/>
    <a:srgbClr val="1F1F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034" autoAdjust="0"/>
  </p:normalViewPr>
  <p:slideViewPr>
    <p:cSldViewPr snapToGrid="0" snapToObjects="1" showGuides="1">
      <p:cViewPr varScale="1">
        <p:scale>
          <a:sx n="114" d="100"/>
          <a:sy n="114" d="100"/>
        </p:scale>
        <p:origin x="474" y="84"/>
      </p:cViewPr>
      <p:guideLst>
        <p:guide pos="3840"/>
        <p:guide orient="horz" pos="2160"/>
      </p:guideLst>
    </p:cSldViewPr>
  </p:slideViewPr>
  <p:outlineViewPr>
    <p:cViewPr>
      <p:scale>
        <a:sx n="33" d="100"/>
        <a:sy n="33" d="100"/>
      </p:scale>
      <p:origin x="0" y="-27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5/12/2020</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5/12/2020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39803"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noProof="0"/>
              <a:t>Click icon to add picture</a:t>
            </a: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476854" y="879710"/>
            <a:ext cx="3983858"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476854" y="195615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476854" y="303260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476854" y="4109045"/>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476854" y="5185490"/>
            <a:ext cx="3983858"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3527730" y="87971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3527730" y="195615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3527730" y="303260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3527730" y="4109045"/>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3527730" y="5185490"/>
            <a:ext cx="741082" cy="755650"/>
          </a:xfrm>
        </p:spPr>
        <p:txBody>
          <a:bodyPr rIns="0" anchor="ctr">
            <a:noAutofit/>
          </a:bodyPr>
          <a:lstStyle>
            <a:lvl1pPr marL="0" indent="0" algn="r">
              <a:buNone/>
              <a:defRPr sz="6000">
                <a:solidFill>
                  <a:schemeClr val="accent2"/>
                </a:solidFill>
                <a:latin typeface="+mj-lt"/>
                <a:cs typeface="Arial" panose="020B0604020202020204" pitchFamily="34" charset="0"/>
              </a:defRPr>
            </a:lvl1pPr>
            <a:lvl2pPr marL="457200" indent="0">
              <a:buNone/>
              <a:defRPr/>
            </a:lvl2pPr>
          </a:lstStyle>
          <a:p>
            <a:pPr lvl="0"/>
            <a:r>
              <a:rPr lang="en-US" noProof="0"/>
              <a:t>5</a:t>
            </a:r>
          </a:p>
        </p:txBody>
      </p:sp>
      <p:sp>
        <p:nvSpPr>
          <p:cNvPr id="42" name="Shape 62">
            <a:extLst>
              <a:ext uri="{FF2B5EF4-FFF2-40B4-BE49-F238E27FC236}">
                <a16:creationId xmlns:a16="http://schemas.microsoft.com/office/drawing/2014/main" id="{79517603-8FAC-41C9-B5BE-3F8BA7D93CE6}"/>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283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2812643" y="1691472"/>
            <a:ext cx="4385841" cy="1325563"/>
          </a:xfrm>
        </p:spPr>
        <p:txBody>
          <a:bodyPr anchor="b"/>
          <a:lstStyle>
            <a:lvl1pPr algn="r">
              <a:defRPr>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0" y="3500437"/>
            <a:ext cx="12192000"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569843" y="1690688"/>
            <a:ext cx="4155432" cy="1325562"/>
          </a:xfrm>
        </p:spPr>
        <p:txBody>
          <a:bodyPr>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569843" y="1227698"/>
            <a:ext cx="4155432" cy="382749"/>
          </a:xfrm>
        </p:spPr>
        <p:txBody>
          <a:bodyPr anchor="b">
            <a:normAutofit/>
          </a:bodyPr>
          <a:lstStyle>
            <a:lvl1pPr marL="0" indent="0">
              <a:buNone/>
              <a:defRPr sz="1600" b="1">
                <a:latin typeface="+mn-lt"/>
                <a:cs typeface="Arial" panose="020B0604020202020204" pitchFamily="34" charset="0"/>
              </a:defRPr>
            </a:lvl1pPr>
          </a:lstStyle>
          <a:p>
            <a:pPr lvl="0"/>
            <a:r>
              <a:rPr lang="en-US"/>
              <a:t>Edit Master text styles</a:t>
            </a:r>
          </a:p>
        </p:txBody>
      </p:sp>
    </p:spTree>
    <p:extLst>
      <p:ext uri="{BB962C8B-B14F-4D97-AF65-F5344CB8AC3E}">
        <p14:creationId xmlns:p14="http://schemas.microsoft.com/office/powerpoint/2010/main" val="1984934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4414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5470525" y="1193765"/>
            <a:ext cx="6322230"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1" y="1193765"/>
            <a:ext cx="5230788" cy="4796135"/>
          </a:xfrm>
        </p:spPr>
        <p:txBody>
          <a:bodyPr/>
          <a:lstStyle>
            <a:lvl1pPr>
              <a:defRPr>
                <a:latin typeface="+mn-lt"/>
              </a:defRPr>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5470525" y="2944813"/>
            <a:ext cx="3046413"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769606" y="2944813"/>
            <a:ext cx="302314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1809009"/>
            <a:ext cx="3416928" cy="2884911"/>
          </a:xfrm>
        </p:spPr>
        <p:txBody>
          <a:bodyPr lIns="0" anchor="t">
            <a:normAutofit/>
          </a:bodyPr>
          <a:lstStyle>
            <a:lvl1pPr algn="r">
              <a:defRPr sz="4000">
                <a:solidFill>
                  <a:schemeClr val="accent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10875" y="180900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809009"/>
            <a:ext cx="3658010" cy="382749"/>
          </a:xfrm>
        </p:spPr>
        <p:txBody>
          <a:bodyPr vert="horz" lIns="0" tIns="45720" rIns="91440" bIns="45720" rtlCol="0" anchor="b">
            <a:normAutofit/>
          </a:bodyPr>
          <a:lstStyle>
            <a:lvl1pPr>
              <a:defRPr lang="en-US" sz="1600" b="1" dirty="0">
                <a:latin typeface="+mn-lt"/>
              </a:defRPr>
            </a:lvl1pPr>
          </a:lstStyle>
          <a:p>
            <a:pPr marL="0" lvl="0" indent="0">
              <a:buNone/>
            </a:pPr>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10572" y="221329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21329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0" y="1687089"/>
            <a:ext cx="4297212" cy="3449109"/>
          </a:xfrm>
          <a:solidFill>
            <a:schemeClr val="accent2"/>
          </a:solidFill>
        </p:spPr>
        <p:txBody>
          <a:bodyPr vert="horz" lIns="0" tIns="45720" rIns="324000" bIns="45720" rtlCol="0" anchor="ctr">
            <a:normAutofit/>
          </a:bodyPr>
          <a:lstStyle>
            <a:lvl1pPr>
              <a:defRPr lang="en-US" sz="4000" dirty="0">
                <a:latin typeface="+mj-lt"/>
              </a:defRPr>
            </a:lvl1pPr>
          </a:lstStyle>
          <a:p>
            <a:pPr marL="0" lvl="0" algn="r"/>
            <a:r>
              <a:rPr lang="en-US" dirty="0"/>
              <a:t>Click to edit Master title </a:t>
            </a:r>
            <a:br>
              <a:rPr lang="en-US" dirty="0"/>
            </a:br>
            <a:r>
              <a:rPr lang="en-US" dirty="0"/>
              <a:t>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1687089"/>
            <a:ext cx="3686025"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452175" y="1687089"/>
            <a:ext cx="3658010"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2091373"/>
            <a:ext cx="3686159"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452175" y="2091373"/>
            <a:ext cx="3658010" cy="3044825"/>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62">
            <a:extLst>
              <a:ext uri="{FF2B5EF4-FFF2-40B4-BE49-F238E27FC236}">
                <a16:creationId xmlns:a16="http://schemas.microsoft.com/office/drawing/2014/main" id="{22325F4A-8191-45D3-B031-5847B1E4B3AA}"/>
              </a:ext>
            </a:extLst>
          </p:cNvPr>
          <p:cNvSpPr/>
          <p:nvPr userDrawn="1"/>
        </p:nvSpPr>
        <p:spPr>
          <a:xfrm rot="16200000" flipV="1">
            <a:off x="3332057" y="133183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60EEF041-4EFF-410A-AFB4-25A65B462B2D}"/>
              </a:ext>
            </a:extLst>
          </p:cNvPr>
          <p:cNvSpPr/>
          <p:nvPr userDrawn="1"/>
        </p:nvSpPr>
        <p:spPr>
          <a:xfrm>
            <a:off x="12087828" y="1675514"/>
            <a:ext cx="115747" cy="34491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90449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1" y="1687090"/>
            <a:ext cx="4568750" cy="1721802"/>
          </a:xfrm>
          <a:noFill/>
        </p:spPr>
        <p:txBody>
          <a:bodyPr lIns="0" rIns="324000" anchor="ctr">
            <a:normAutofit/>
          </a:bodyPr>
          <a:lstStyle>
            <a:lvl1pPr algn="r">
              <a:defRPr sz="4000">
                <a:latin typeface="+mj-lt"/>
              </a:defRPr>
            </a:lvl1pPr>
          </a:lstStyle>
          <a:p>
            <a:r>
              <a:rPr lang="en-US" dirty="0"/>
              <a:t>Click to edit </a:t>
            </a:r>
            <a:br>
              <a:rPr lang="en-US" dirty="0"/>
            </a:br>
            <a:r>
              <a:rPr lang="en-US" dirty="0"/>
              <a:t>Master title style</a:t>
            </a:r>
          </a:p>
        </p:txBody>
      </p:sp>
      <p:sp>
        <p:nvSpPr>
          <p:cNvPr id="11" name="Title 1">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latin typeface="+mn-lt"/>
            </a:endParaRP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latin typeface="+mn-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62">
            <a:extLst>
              <a:ext uri="{FF2B5EF4-FFF2-40B4-BE49-F238E27FC236}">
                <a16:creationId xmlns:a16="http://schemas.microsoft.com/office/drawing/2014/main" id="{DADD8B14-6C18-4FC5-89FD-62D525A444DB}"/>
              </a:ext>
            </a:extLst>
          </p:cNvPr>
          <p:cNvSpPr/>
          <p:nvPr userDrawn="1"/>
        </p:nvSpPr>
        <p:spPr>
          <a:xfrm rot="16200000" flipV="1">
            <a:off x="3332057" y="729943"/>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Picture Placeholder 5">
            <a:extLst>
              <a:ext uri="{FF2B5EF4-FFF2-40B4-BE49-F238E27FC236}">
                <a16:creationId xmlns:a16="http://schemas.microsoft.com/office/drawing/2014/main" id="{09156155-C47D-47A0-A08D-DCAC4D742D3F}"/>
              </a:ext>
            </a:extLst>
          </p:cNvPr>
          <p:cNvSpPr>
            <a:spLocks noGrp="1"/>
          </p:cNvSpPr>
          <p:nvPr>
            <p:ph type="pic" sz="quarter" idx="17"/>
          </p:nvPr>
        </p:nvSpPr>
        <p:spPr>
          <a:xfrm>
            <a:off x="2214412" y="3805254"/>
            <a:ext cx="1935925" cy="1854770"/>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44947" y="2632337"/>
            <a:ext cx="4385841" cy="3357563"/>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470816"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5470816" y="2540529"/>
            <a:ext cx="3046302"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8769607" y="2944854"/>
            <a:ext cx="3046302" cy="304504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769606" y="2540529"/>
            <a:ext cx="3023149" cy="382749"/>
          </a:xfrm>
        </p:spPr>
        <p:txBody>
          <a:bodyPr lIns="0" anchor="b">
            <a:noAutofit/>
          </a:bodyPr>
          <a:lstStyle>
            <a:lvl1pPr marL="0" indent="0">
              <a:buNone/>
              <a:defRPr sz="1600" b="1">
                <a:latin typeface="+mn-lt"/>
                <a:cs typeface="Arial" panose="020B0604020202020204" pitchFamily="34" charset="0"/>
              </a:defRPr>
            </a:lvl1pPr>
          </a:lstStyle>
          <a:p>
            <a:pPr lvl="0"/>
            <a:r>
              <a:rPr lang="en-US" dirty="0"/>
              <a:t>Click to add title here</a:t>
            </a:r>
          </a:p>
        </p:txBody>
      </p:sp>
    </p:spTree>
    <p:extLst>
      <p:ext uri="{BB962C8B-B14F-4D97-AF65-F5344CB8AC3E}">
        <p14:creationId xmlns:p14="http://schemas.microsoft.com/office/powerpoint/2010/main" val="3970810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lvl1pPr>
              <a:defRPr>
                <a:latin typeface="+mn-lt"/>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2"/>
          </a:solidFill>
        </p:spPr>
        <p:txBody>
          <a:bodyPr lIns="252000" tIns="144000" rIns="144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r">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tx2"/>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836271"/>
            <a:ext cx="3523423"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1" y="1539432"/>
            <a:ext cx="8866207" cy="5318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09165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5278052" y="3206186"/>
            <a:ext cx="6435525" cy="2815543"/>
          </a:xfrm>
          <a:noFill/>
          <a:ln>
            <a:noFill/>
          </a:ln>
        </p:spPr>
        <p:txBody>
          <a:bodyPr lIns="0" tIns="216000" rIns="180000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lIns="0" anchor="b"/>
          <a:lstStyle>
            <a:lvl1pPr algn="l">
              <a:defRPr>
                <a:latin typeface="+mj-lt"/>
              </a:defRPr>
            </a:lvl1pPr>
          </a:lstStyle>
          <a:p>
            <a:r>
              <a:rPr lang="en-US" dirty="0"/>
              <a:t>Click to Add Title</a:t>
            </a:r>
          </a:p>
        </p:txBody>
      </p:sp>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3657059" cy="5185458"/>
          </a:xfrm>
          <a:solidFill>
            <a:schemeClr val="bg1">
              <a:lumMod val="95000"/>
            </a:schemeClr>
          </a:solidFill>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lvl1pPr>
              <a:defRPr>
                <a:latin typeface="+mn-lt"/>
              </a:defRPr>
            </a:lvl1p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latin typeface="+mj-lt"/>
              </a:defRPr>
            </a:lvl1pPr>
          </a:lstStyle>
          <a:p>
            <a:r>
              <a:rPr lang="en-US" dirty="0"/>
              <a:t>Click to </a:t>
            </a:r>
            <a:br>
              <a:rPr lang="en-US" dirty="0"/>
            </a:br>
            <a:r>
              <a:rPr lang="en-US" dirty="0"/>
              <a:t>Add Title</a:t>
            </a:r>
          </a:p>
        </p:txBody>
      </p:sp>
      <p:sp>
        <p:nvSpPr>
          <p:cNvPr id="6" name="Shape 62">
            <a:extLst>
              <a:ext uri="{FF2B5EF4-FFF2-40B4-BE49-F238E27FC236}">
                <a16:creationId xmlns:a16="http://schemas.microsoft.com/office/drawing/2014/main" id="{9EDA533D-03E6-4B64-A81C-A6F9E3301AB5}"/>
              </a:ext>
            </a:extLst>
          </p:cNvPr>
          <p:cNvSpPr/>
          <p:nvPr userDrawn="1"/>
        </p:nvSpPr>
        <p:spPr>
          <a:xfrm rot="16200000" flipV="1">
            <a:off x="965155" y="43498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9DF8596F-E730-47C4-86C3-F4A9B3F78268}"/>
              </a:ext>
            </a:extLst>
          </p:cNvPr>
          <p:cNvSpPr/>
          <p:nvPr userDrawn="1"/>
        </p:nvSpPr>
        <p:spPr>
          <a:xfrm>
            <a:off x="4745620" y="0"/>
            <a:ext cx="744638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mn-lt"/>
              <a:cs typeface="Arial" panose="020B0604020202020204" pitchFamily="34" charset="0"/>
            </a:endParaRP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987207"/>
            <a:ext cx="2837822" cy="382749"/>
          </a:xfrm>
        </p:spPr>
        <p:txBody>
          <a:bodyPr lIns="0" tIns="0" anchor="t">
            <a:normAutofit/>
          </a:bodyPr>
          <a:lstStyle>
            <a:lvl1pPr marL="0" indent="0">
              <a:buNone/>
              <a:defRPr sz="1600" b="1">
                <a:solidFill>
                  <a:schemeClr val="tx2"/>
                </a:solidFill>
                <a:latin typeface="+mn-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8351371" y="987208"/>
            <a:ext cx="3501106" cy="1397178"/>
          </a:xfrm>
        </p:spPr>
        <p:txBody>
          <a:bodyPr lIns="0" tIns="0">
            <a:normAutofit/>
          </a:bodyPr>
          <a:lstStyle>
            <a:lvl1pPr marL="0" indent="0">
              <a:lnSpc>
                <a:spcPct val="100000"/>
              </a:lnSpc>
              <a:buNone/>
              <a:defRPr sz="1400">
                <a:solidFill>
                  <a:schemeClr val="tx2"/>
                </a:solidFill>
                <a:latin typeface="+mn-lt"/>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838200" y="4566452"/>
            <a:ext cx="5007015" cy="1440000"/>
          </a:xfrm>
          <a:solidFill>
            <a:schemeClr val="bg1"/>
          </a:solidFill>
        </p:spPr>
        <p:txBody>
          <a:bodyPr lIns="216000">
            <a:normAutofit/>
          </a:bodyPr>
          <a:lstStyle>
            <a:lvl1pPr>
              <a:defRPr sz="4000">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9B3BD2-24FF-4E30-B0DA-4DCD6E57D9FC}"/>
              </a:ext>
            </a:extLst>
          </p:cNvPr>
          <p:cNvSpPr>
            <a:spLocks noGrp="1"/>
          </p:cNvSpPr>
          <p:nvPr>
            <p:ph type="pic" sz="quarter" idx="10"/>
          </p:nvPr>
        </p:nvSpPr>
        <p:spPr>
          <a:xfrm>
            <a:off x="838200" y="0"/>
            <a:ext cx="11353800" cy="6858000"/>
          </a:xfrm>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049A10FA-D831-43AB-9DF1-EDB14480E3E1}"/>
              </a:ext>
            </a:extLst>
          </p:cNvPr>
          <p:cNvSpPr>
            <a:spLocks noGrp="1"/>
          </p:cNvSpPr>
          <p:nvPr>
            <p:ph type="body" sz="quarter" idx="11" hasCustomPrompt="1"/>
          </p:nvPr>
        </p:nvSpPr>
        <p:spPr>
          <a:xfrm>
            <a:off x="0" y="-1478756"/>
            <a:ext cx="4572000" cy="1189037"/>
          </a:xfrm>
        </p:spPr>
        <p:txBody>
          <a:bodyPr anchor="b">
            <a:normAutofit/>
          </a:bodyPr>
          <a:lstStyle>
            <a:lvl1pPr marL="0" indent="0">
              <a:buNone/>
              <a:defRPr sz="2800">
                <a:solidFill>
                  <a:schemeClr val="bg1">
                    <a:lumMod val="85000"/>
                  </a:schemeClr>
                </a:solidFill>
              </a:defRPr>
            </a:lvl1pPr>
          </a:lstStyle>
          <a:p>
            <a:pPr lvl="0"/>
            <a:r>
              <a:rPr lang="en-US" dirty="0"/>
              <a:t>Slide Title</a:t>
            </a:r>
          </a:p>
        </p:txBody>
      </p:sp>
    </p:spTree>
    <p:extLst>
      <p:ext uri="{BB962C8B-B14F-4D97-AF65-F5344CB8AC3E}">
        <p14:creationId xmlns:p14="http://schemas.microsoft.com/office/powerpoint/2010/main" val="2632027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FBD120B-8377-4641-9618-9DD682652CAA}"/>
              </a:ext>
            </a:extLst>
          </p:cNvPr>
          <p:cNvSpPr>
            <a:spLocks noGrp="1"/>
          </p:cNvSpPr>
          <p:nvPr>
            <p:ph type="title"/>
          </p:nvPr>
        </p:nvSpPr>
        <p:spPr>
          <a:xfrm>
            <a:off x="0" y="4705635"/>
            <a:ext cx="5845215" cy="1440000"/>
          </a:xfrm>
          <a:solidFill>
            <a:schemeClr val="bg1"/>
          </a:solidFill>
        </p:spPr>
        <p:txBody>
          <a:bodyPr lIns="79200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259740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955941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1"/>
            <a:ext cx="11353800" cy="5547360"/>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853440" y="5688402"/>
            <a:ext cx="8717280" cy="823070"/>
          </a:xfrm>
          <a:solidFill>
            <a:schemeClr val="bg1"/>
          </a:solidFill>
        </p:spPr>
        <p:txBody>
          <a:bodyPr lIns="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8200" y="853441"/>
            <a:ext cx="11353800" cy="5151119"/>
          </a:xfrm>
        </p:spPr>
        <p:txBody>
          <a:bodyPr/>
          <a:lstStyle/>
          <a:p>
            <a:r>
              <a:rPr lang="en-US"/>
              <a:t>Click icon to add picture</a:t>
            </a:r>
            <a:endParaRPr lang="en-US" dirty="0"/>
          </a:p>
        </p:txBody>
      </p:sp>
    </p:spTree>
    <p:extLst>
      <p:ext uri="{BB962C8B-B14F-4D97-AF65-F5344CB8AC3E}">
        <p14:creationId xmlns:p14="http://schemas.microsoft.com/office/powerpoint/2010/main" val="390898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2CAE461-C0B1-40CE-96C7-BF817A2EA315}"/>
              </a:ext>
            </a:extLst>
          </p:cNvPr>
          <p:cNvSpPr>
            <a:spLocks noGrp="1"/>
          </p:cNvSpPr>
          <p:nvPr>
            <p:ph type="pic" sz="quarter" idx="15"/>
          </p:nvPr>
        </p:nvSpPr>
        <p:spPr>
          <a:xfrm>
            <a:off x="0" y="0"/>
            <a:ext cx="12191995" cy="6857999"/>
          </a:xfrm>
          <a:custGeom>
            <a:avLst/>
            <a:gdLst>
              <a:gd name="connsiteX0" fmla="*/ 0 w 12191995"/>
              <a:gd name="connsiteY0" fmla="*/ 0 h 6857999"/>
              <a:gd name="connsiteX1" fmla="*/ 12191995 w 12191995"/>
              <a:gd name="connsiteY1" fmla="*/ 0 h 6857999"/>
              <a:gd name="connsiteX2" fmla="*/ 12191995 w 12191995"/>
              <a:gd name="connsiteY2" fmla="*/ 6857999 h 6857999"/>
              <a:gd name="connsiteX3" fmla="*/ 8866207 w 12191995"/>
              <a:gd name="connsiteY3" fmla="*/ 6857999 h 6857999"/>
              <a:gd name="connsiteX4" fmla="*/ 8866207 w 12191995"/>
              <a:gd name="connsiteY4" fmla="*/ 1539432 h 6857999"/>
              <a:gd name="connsiteX5" fmla="*/ 0 w 12191995"/>
              <a:gd name="connsiteY5" fmla="*/ 153943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5" h="6857999">
                <a:moveTo>
                  <a:pt x="0" y="0"/>
                </a:moveTo>
                <a:lnTo>
                  <a:pt x="12191995" y="0"/>
                </a:lnTo>
                <a:lnTo>
                  <a:pt x="12191995" y="6857999"/>
                </a:lnTo>
                <a:lnTo>
                  <a:pt x="8866207" y="6857999"/>
                </a:lnTo>
                <a:lnTo>
                  <a:pt x="8866207" y="1539432"/>
                </a:lnTo>
                <a:lnTo>
                  <a:pt x="0" y="1539432"/>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181984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1314209" y="1203769"/>
            <a:ext cx="9563582" cy="5060062"/>
          </a:xfrm>
          <a:solidFill>
            <a:schemeClr val="bg1"/>
          </a:solidFill>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F595BB60-922F-4254-AD20-DEA3FA4B75C4}"/>
              </a:ext>
            </a:extLst>
          </p:cNvPr>
          <p:cNvSpPr>
            <a:spLocks noGrp="1"/>
          </p:cNvSpPr>
          <p:nvPr>
            <p:ph type="title"/>
          </p:nvPr>
        </p:nvSpPr>
        <p:spPr>
          <a:xfrm>
            <a:off x="1314208" y="339162"/>
            <a:ext cx="9563581" cy="823070"/>
          </a:xfrm>
          <a:noFill/>
        </p:spPr>
        <p:txBody>
          <a:bodyPr lIns="0">
            <a:normAutofit/>
          </a:bodyPr>
          <a:lstStyle>
            <a:lvl1pPr>
              <a:defRPr sz="4000">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323465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8DE1C71F-8DD3-4FFB-B233-CF08AE5260F8}"/>
              </a:ext>
            </a:extLst>
          </p:cNvPr>
          <p:cNvSpPr>
            <a:spLocks noGrp="1"/>
          </p:cNvSpPr>
          <p:nvPr>
            <p:ph type="pic" sz="quarter" idx="10"/>
          </p:nvPr>
        </p:nvSpPr>
        <p:spPr>
          <a:xfrm>
            <a:off x="836030" y="747000"/>
            <a:ext cx="10519940" cy="5364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2562267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0"/>
            <a:ext cx="113704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365125"/>
            <a:ext cx="7634288" cy="1325563"/>
          </a:xfrm>
        </p:spPr>
        <p:txBody>
          <a:bodyPr>
            <a:normAutofit/>
          </a:bodyPr>
          <a:lstStyle>
            <a:lvl1pPr>
              <a:defRPr sz="6000" b="1">
                <a:solidFill>
                  <a:schemeClr val="bg1"/>
                </a:solidFill>
                <a:latin typeface="+mj-lt"/>
              </a:defRPr>
            </a:lvl1pPr>
          </a:lstStyle>
          <a:p>
            <a:r>
              <a:rPr lang="en-US" dirty="0"/>
              <a:t>Section Header</a:t>
            </a:r>
          </a:p>
        </p:txBody>
      </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530361" y="4719574"/>
            <a:ext cx="2489200" cy="3124200"/>
          </a:xfrm>
        </p:spPr>
        <p:txBody>
          <a:bodyPr tIns="0" bIns="0" anchor="b">
            <a:noAutofit/>
          </a:bodyPr>
          <a:lstStyle>
            <a:lvl1pPr marL="0" indent="0" algn="r">
              <a:buNone/>
              <a:defRPr sz="30000">
                <a:solidFill>
                  <a:schemeClr val="bg1">
                    <a:alpha val="20000"/>
                  </a:schemeClr>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294804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5831840" y="0"/>
            <a:ext cx="55219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4699000" cy="1694180"/>
          </a:xfrm>
        </p:spPr>
        <p:txBody>
          <a:bodyPr lIns="0" anchor="t">
            <a:noAutofit/>
          </a:bodyPr>
          <a:lstStyle>
            <a:lvl1pPr>
              <a:defRPr sz="6600" b="1">
                <a:solidFill>
                  <a:schemeClr val="tx2"/>
                </a:solidFill>
                <a:latin typeface="+mj-lt"/>
              </a:defRPr>
            </a:lvl1pPr>
          </a:lstStyle>
          <a:p>
            <a:r>
              <a:rPr lang="en-US" dirty="0"/>
              <a:t>Section </a:t>
            </a:r>
            <a:br>
              <a:rPr lang="en-US" dirty="0"/>
            </a:br>
            <a:r>
              <a:rPr lang="en-US" dirty="0"/>
              <a:t>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p:spPr>
        <p:txBody>
          <a:bodyPr bIns="0" anchor="b">
            <a:noAutofit/>
          </a:bodyPr>
          <a:lstStyle>
            <a:lvl1pPr marL="0" indent="0" algn="r">
              <a:buNone/>
              <a:defRPr sz="25000">
                <a:solidFill>
                  <a:schemeClr val="bg1">
                    <a:alpha val="20000"/>
                  </a:schemeClr>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 y="0"/>
            <a:ext cx="705612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200" y="771525"/>
            <a:ext cx="5257800" cy="1694180"/>
          </a:xfrm>
        </p:spPr>
        <p:txBody>
          <a:bodyPr lIns="0" anchor="t">
            <a:normAutofit/>
          </a:bodyPr>
          <a:lstStyle>
            <a:lvl1pPr>
              <a:defRPr sz="60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88BD7D8D-4534-4674-90CD-5444E7502E2A}"/>
              </a:ext>
            </a:extLst>
          </p:cNvPr>
          <p:cNvSpPr>
            <a:spLocks noGrp="1"/>
          </p:cNvSpPr>
          <p:nvPr>
            <p:ph type="body" sz="quarter" idx="10" hasCustomPrompt="1"/>
          </p:nvPr>
        </p:nvSpPr>
        <p:spPr>
          <a:xfrm>
            <a:off x="9502636" y="4463007"/>
            <a:ext cx="2489200" cy="3124198"/>
          </a:xfrm>
        </p:spPr>
        <p:txBody>
          <a:bodyPr bIns="0" anchor="b">
            <a:noAutofit/>
          </a:bodyPr>
          <a:lstStyle>
            <a:lvl1pPr marL="0" indent="0" algn="r">
              <a:buNone/>
              <a:defRPr sz="25000">
                <a:solidFill>
                  <a:schemeClr val="bg1">
                    <a:lumMod val="85000"/>
                    <a:alpha val="20000"/>
                  </a:schemeClr>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4249687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FC75DEA4-0A76-480D-A95E-49B8E0DD9749}"/>
              </a:ext>
            </a:extLst>
          </p:cNvPr>
          <p:cNvSpPr>
            <a:spLocks noGrp="1"/>
          </p:cNvSpPr>
          <p:nvPr>
            <p:ph type="body" sz="quarter" idx="10" hasCustomPrompt="1"/>
          </p:nvPr>
        </p:nvSpPr>
        <p:spPr>
          <a:xfrm>
            <a:off x="7335647" y="3145492"/>
            <a:ext cx="2489200" cy="3124198"/>
          </a:xfrm>
        </p:spPr>
        <p:txBody>
          <a:bodyPr bIns="0" anchor="b">
            <a:noAutofit/>
          </a:bodyPr>
          <a:lstStyle>
            <a:lvl1pPr marL="0" indent="0" algn="l">
              <a:buNone/>
              <a:defRPr sz="25000">
                <a:solidFill>
                  <a:srgbClr val="5DAAB0">
                    <a:alpha val="20000"/>
                  </a:srgbClr>
                </a:solidFill>
                <a:latin typeface="+mj-lt"/>
                <a:cs typeface="Arial" panose="020B0604020202020204" pitchFamily="34" charset="0"/>
              </a:defRPr>
            </a:lvl1pPr>
          </a:lstStyle>
          <a:p>
            <a:pPr lvl="0"/>
            <a:r>
              <a:rPr lang="en-US" dirty="0"/>
              <a:t>#</a:t>
            </a:r>
          </a:p>
        </p:txBody>
      </p:sp>
      <p:sp>
        <p:nvSpPr>
          <p:cNvPr id="16" name="Rectangle 15">
            <a:extLst>
              <a:ext uri="{FF2B5EF4-FFF2-40B4-BE49-F238E27FC236}">
                <a16:creationId xmlns:a16="http://schemas.microsoft.com/office/drawing/2014/main" id="{E0729B41-53A1-4BDC-BF75-A9E553C70D89}"/>
              </a:ext>
            </a:extLst>
          </p:cNvPr>
          <p:cNvSpPr/>
          <p:nvPr userDrawn="1"/>
        </p:nvSpPr>
        <p:spPr>
          <a:xfrm>
            <a:off x="0" y="1394370"/>
            <a:ext cx="7056121" cy="40692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60" y="1934210"/>
            <a:ext cx="5273040" cy="1694180"/>
          </a:xfrm>
        </p:spPr>
        <p:txBody>
          <a:bodyPr lIns="0" anchor="t">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793532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729B41-53A1-4BDC-BF75-A9E553C70D89}"/>
              </a:ext>
            </a:extLst>
          </p:cNvPr>
          <p:cNvSpPr/>
          <p:nvPr userDrawn="1"/>
        </p:nvSpPr>
        <p:spPr>
          <a:xfrm>
            <a:off x="-16640" y="1"/>
            <a:ext cx="12208639" cy="490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22959" y="2691447"/>
            <a:ext cx="6272321" cy="1694180"/>
          </a:xfrm>
        </p:spPr>
        <p:txBody>
          <a:bodyPr lIns="0" anchor="b">
            <a:noAutofit/>
          </a:bodyPr>
          <a:lstStyle>
            <a:lvl1pPr algn="l">
              <a:defRPr sz="6600" b="1">
                <a:solidFill>
                  <a:schemeClr val="bg1"/>
                </a:solidFill>
                <a:latin typeface="+mj-lt"/>
              </a:defRPr>
            </a:lvl1pPr>
          </a:lstStyle>
          <a:p>
            <a:r>
              <a:rPr lang="en-US" dirty="0"/>
              <a:t>Section Header</a:t>
            </a:r>
          </a:p>
        </p:txBody>
      </p:sp>
      <p:sp>
        <p:nvSpPr>
          <p:cNvPr id="19" name="Text Placeholder 3">
            <a:extLst>
              <a:ext uri="{FF2B5EF4-FFF2-40B4-BE49-F238E27FC236}">
                <a16:creationId xmlns:a16="http://schemas.microsoft.com/office/drawing/2014/main" id="{7A110188-91CF-42CE-9B0F-643DB15F9D8E}"/>
              </a:ext>
            </a:extLst>
          </p:cNvPr>
          <p:cNvSpPr>
            <a:spLocks noGrp="1"/>
          </p:cNvSpPr>
          <p:nvPr>
            <p:ph type="body" sz="quarter" idx="10" hasCustomPrompt="1"/>
          </p:nvPr>
        </p:nvSpPr>
        <p:spPr>
          <a:xfrm>
            <a:off x="7591826" y="2613057"/>
            <a:ext cx="2489200" cy="3124198"/>
          </a:xfrm>
        </p:spPr>
        <p:txBody>
          <a:bodyPr bIns="0" anchor="b">
            <a:noAutofit/>
          </a:bodyPr>
          <a:lstStyle>
            <a:lvl1pPr marL="0" indent="0" algn="l">
              <a:buNone/>
              <a:defRPr sz="25000">
                <a:solidFill>
                  <a:srgbClr val="3B7579"/>
                </a:solidFill>
                <a:latin typeface="+mj-lt"/>
                <a:cs typeface="Arial" panose="020B0604020202020204" pitchFamily="34" charset="0"/>
              </a:defRPr>
            </a:lvl1pPr>
          </a:lstStyle>
          <a:p>
            <a:pPr lvl="0"/>
            <a:r>
              <a:rPr lang="en-US" dirty="0"/>
              <a:t>#</a:t>
            </a:r>
          </a:p>
        </p:txBody>
      </p:sp>
    </p:spTree>
    <p:extLst>
      <p:ext uri="{BB962C8B-B14F-4D97-AF65-F5344CB8AC3E}">
        <p14:creationId xmlns:p14="http://schemas.microsoft.com/office/powerpoint/2010/main" val="3763052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278528"/>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34DECF-152F-4E39-AD49-1ADCE9F759DB}"/>
              </a:ext>
            </a:extLst>
          </p:cNvPr>
          <p:cNvSpPr>
            <a:spLocks noGrp="1"/>
          </p:cNvSpPr>
          <p:nvPr>
            <p:ph type="pic" sz="quarter" idx="21"/>
          </p:nvPr>
        </p:nvSpPr>
        <p:spPr>
          <a:xfrm>
            <a:off x="841375" y="3097232"/>
            <a:ext cx="4008120" cy="2742196"/>
          </a:xfrm>
        </p:spPr>
        <p:txBody>
          <a:bodyPr>
            <a:normAutofit/>
          </a:bodyPr>
          <a:lstStyle>
            <a:lvl1pPr>
              <a:defRPr sz="1200"/>
            </a:lvl1pPr>
          </a:lstStyle>
          <a:p>
            <a:r>
              <a:rPr lang="en-US" noProof="0"/>
              <a:t>Click icon to add picture</a:t>
            </a:r>
            <a:endParaRPr lang="en-US" noProof="0" dirty="0"/>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normAutofit/>
          </a:bodyPr>
          <a:lstStyle>
            <a:lvl1pPr>
              <a:defRPr sz="4000" b="1">
                <a:latin typeface="+mj-lt"/>
              </a:defRPr>
            </a:lvl1pPr>
          </a:lstStyle>
          <a:p>
            <a:r>
              <a:rPr lang="en-US" noProof="0"/>
              <a:t>Click to Add </a:t>
            </a:r>
            <a:br>
              <a:rPr lang="en-US" noProof="0"/>
            </a:br>
            <a:r>
              <a:rPr lang="en-US" noProof="0"/>
              <a:t>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375081"/>
          </a:xfrm>
        </p:spPr>
        <p:txBody>
          <a:bodyPr lIns="0" anchor="t">
            <a:normAutofit/>
          </a:bodyPr>
          <a:lstStyle>
            <a:lvl1pPr marL="0" indent="0">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829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a:extLst>
              <a:ext uri="{FF2B5EF4-FFF2-40B4-BE49-F238E27FC236}">
                <a16:creationId xmlns:a16="http://schemas.microsoft.com/office/drawing/2014/main" id="{EADDC907-00BA-437D-8631-DCDAA19616AC}"/>
              </a:ext>
            </a:extLst>
          </p:cNvPr>
          <p:cNvSpPr>
            <a:spLocks noGrp="1"/>
          </p:cNvSpPr>
          <p:nvPr>
            <p:ph type="pic" sz="quarter" idx="13"/>
          </p:nvPr>
        </p:nvSpPr>
        <p:spPr>
          <a:xfrm>
            <a:off x="6790155" y="1042384"/>
            <a:ext cx="804759" cy="804759"/>
          </a:xfrm>
          <a:prstGeom prst="ellipse">
            <a:avLst/>
          </a:prstGeom>
          <a:solidFill>
            <a:schemeClr val="accent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a:extLst>
              <a:ext uri="{FF2B5EF4-FFF2-40B4-BE49-F238E27FC236}">
                <a16:creationId xmlns:a16="http://schemas.microsoft.com/office/drawing/2014/main" id="{44A0EDB5-B80A-4225-9741-99690ADBCE8D}"/>
              </a:ext>
            </a:extLst>
          </p:cNvPr>
          <p:cNvSpPr>
            <a:spLocks noGrp="1"/>
          </p:cNvSpPr>
          <p:nvPr>
            <p:ph type="pic" sz="quarter" idx="14"/>
          </p:nvPr>
        </p:nvSpPr>
        <p:spPr>
          <a:xfrm>
            <a:off x="6790155" y="2331743"/>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a:extLst>
              <a:ext uri="{FF2B5EF4-FFF2-40B4-BE49-F238E27FC236}">
                <a16:creationId xmlns:a16="http://schemas.microsoft.com/office/drawing/2014/main" id="{E5C18081-A6EE-421D-96AC-0A7FA46F744A}"/>
              </a:ext>
            </a:extLst>
          </p:cNvPr>
          <p:cNvSpPr>
            <a:spLocks noGrp="1"/>
          </p:cNvSpPr>
          <p:nvPr>
            <p:ph type="pic" sz="quarter" idx="15"/>
          </p:nvPr>
        </p:nvSpPr>
        <p:spPr>
          <a:xfrm>
            <a:off x="6790155" y="3621102"/>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a:extLst>
              <a:ext uri="{FF2B5EF4-FFF2-40B4-BE49-F238E27FC236}">
                <a16:creationId xmlns:a16="http://schemas.microsoft.com/office/drawing/2014/main" id="{1D21CB0A-3210-4B51-85A0-5111AEBA214F}"/>
              </a:ext>
            </a:extLst>
          </p:cNvPr>
          <p:cNvSpPr>
            <a:spLocks noGrp="1"/>
          </p:cNvSpPr>
          <p:nvPr>
            <p:ph type="pic" sz="quarter" idx="16"/>
          </p:nvPr>
        </p:nvSpPr>
        <p:spPr>
          <a:xfrm>
            <a:off x="6790155" y="4910461"/>
            <a:ext cx="804759" cy="804759"/>
          </a:xfrm>
          <a:prstGeom prst="ellipse">
            <a:avLst/>
          </a:prstGeom>
          <a:solidFill>
            <a:schemeClr val="accent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78736"/>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1666759"/>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a:extLst>
              <a:ext uri="{FF2B5EF4-FFF2-40B4-BE49-F238E27FC236}">
                <a16:creationId xmlns:a16="http://schemas.microsoft.com/office/drawing/2014/main" id="{E1A23DB6-E067-4A30-8C4B-98B452428518}"/>
              </a:ext>
            </a:extLst>
          </p:cNvPr>
          <p:cNvSpPr/>
          <p:nvPr userDrawn="1"/>
        </p:nvSpPr>
        <p:spPr>
          <a:xfrm rot="16200000" flipV="1">
            <a:off x="1094402" y="396160"/>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0" name="Picture Placeholder 4">
            <a:extLst>
              <a:ext uri="{FF2B5EF4-FFF2-40B4-BE49-F238E27FC236}">
                <a16:creationId xmlns:a16="http://schemas.microsoft.com/office/drawing/2014/main" id="{99E7C9A1-D1C2-4923-B0AE-127044646A05}"/>
              </a:ext>
            </a:extLst>
          </p:cNvPr>
          <p:cNvSpPr>
            <a:spLocks noGrp="1"/>
          </p:cNvSpPr>
          <p:nvPr>
            <p:ph type="pic" sz="quarter" idx="10"/>
          </p:nvPr>
        </p:nvSpPr>
        <p:spPr>
          <a:xfrm>
            <a:off x="8866207" y="0"/>
            <a:ext cx="3325792" cy="6858000"/>
          </a:xfrm>
          <a:solidFill>
            <a:schemeClr val="bg1"/>
          </a:solidFill>
        </p:spPr>
        <p:txBody>
          <a:bodyPr/>
          <a:lstStyle/>
          <a:p>
            <a:r>
              <a:rPr lang="en-US"/>
              <a:t>Click icon to add picture</a:t>
            </a: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463303" y="2677210"/>
            <a:ext cx="804759" cy="804759"/>
          </a:xfrm>
          <a:prstGeom prst="ellipse">
            <a:avLst/>
          </a:prstGeom>
          <a:solidFill>
            <a:schemeClr val="bg1"/>
          </a:solidFill>
          <a:ln w="19050">
            <a:solidFill>
              <a:srgbClr val="1F1F26"/>
            </a:solidFill>
          </a:ln>
        </p:spPr>
        <p:txBody>
          <a:bodyPr>
            <a:normAutofit/>
          </a:bodyPr>
          <a:lstStyle>
            <a:lvl1pPr>
              <a:defRPr sz="800"/>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31060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157913"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10005218" y="2677210"/>
            <a:ext cx="804759" cy="804759"/>
          </a:xfrm>
          <a:prstGeom prst="ellipse">
            <a:avLst/>
          </a:prstGeom>
          <a:solidFill>
            <a:schemeClr val="bg1"/>
          </a:solidFill>
          <a:ln w="19050">
            <a:solidFill>
              <a:srgbClr val="1F1F26"/>
            </a:solid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133730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1039330"/>
            <a:ext cx="10854914" cy="804759"/>
          </a:xfrm>
        </p:spPr>
        <p:txBody>
          <a:bodyPr lIns="0" anchor="b">
            <a:normAutofit/>
          </a:bodyPr>
          <a:lstStyle>
            <a:lvl1pPr algn="ctr">
              <a:defRPr sz="4000" b="1">
                <a:latin typeface="+mj-lt"/>
              </a:defRPr>
            </a:lvl1pPr>
          </a:lstStyle>
          <a:p>
            <a:r>
              <a:rPr lang="en-US" noProof="0"/>
              <a:t>Click to Add Slide Title Here</a:t>
            </a:r>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1341120" y="3235748"/>
            <a:ext cx="1049126" cy="1049124"/>
          </a:xfrm>
          <a:prstGeom prst="ellipse">
            <a:avLst/>
          </a:prstGeom>
          <a:solidFill>
            <a:schemeClr val="accent1"/>
          </a:solidFill>
          <a:ln w="19050">
            <a:no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418842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7035730"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9883035" y="3235748"/>
            <a:ext cx="1049126" cy="1049124"/>
          </a:xfrm>
          <a:prstGeom prst="ellipse">
            <a:avLst/>
          </a:prstGeom>
          <a:solidFill>
            <a:schemeClr val="accent1"/>
          </a:solidFill>
          <a:ln w="19050">
            <a:no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731694"/>
          </a:xfrm>
        </p:spPr>
        <p:txBody>
          <a:bodyPr anchor="t">
            <a:normAutofit/>
          </a:bodyPr>
          <a:lstStyle>
            <a:lvl1pPr marL="0" indent="0" algn="ctr">
              <a:buNone/>
              <a:defRPr sz="1400">
                <a:latin typeface="+mn-lt"/>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2018022"/>
            <a:ext cx="10685257" cy="541483"/>
          </a:xfrm>
        </p:spPr>
        <p:txBody>
          <a:bodyPr lIns="0">
            <a:noAutofit/>
          </a:bodyPr>
          <a:lstStyle>
            <a:lvl1pPr marL="0" indent="0" algn="ctr">
              <a:lnSpc>
                <a:spcPct val="100000"/>
              </a:lnSpc>
              <a:buNone/>
              <a:defRPr sz="1400">
                <a:latin typeface="+mn-lt"/>
                <a:cs typeface="Arial" panose="020B0604020202020204" pitchFamily="34" charset="0"/>
              </a:defRPr>
            </a:lvl1pPr>
          </a:lstStyle>
          <a:p>
            <a:pPr lvl="0"/>
            <a:r>
              <a:rPr lang="en-US" noProof="0"/>
              <a:t>Edit Master text styles</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mn-lt"/>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atin typeface="+mj-lt"/>
              </a:defRPr>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n-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5" name="Shape 62">
            <a:extLst>
              <a:ext uri="{FF2B5EF4-FFF2-40B4-BE49-F238E27FC236}">
                <a16:creationId xmlns:a16="http://schemas.microsoft.com/office/drawing/2014/main" id="{00B58E1E-3AD1-467A-94AA-6578BE4756A3}"/>
              </a:ext>
            </a:extLst>
          </p:cNvPr>
          <p:cNvSpPr/>
          <p:nvPr userDrawn="1"/>
        </p:nvSpPr>
        <p:spPr>
          <a:xfrm rot="16200000" flipV="1">
            <a:off x="965155" y="1152611"/>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6" name="Picture Placeholder 5">
            <a:extLst>
              <a:ext uri="{FF2B5EF4-FFF2-40B4-BE49-F238E27FC236}">
                <a16:creationId xmlns:a16="http://schemas.microsoft.com/office/drawing/2014/main" id="{8C7AA169-6546-4620-BD7B-7B36553C28F7}"/>
              </a:ext>
            </a:extLst>
          </p:cNvPr>
          <p:cNvSpPr>
            <a:spLocks noGrp="1"/>
          </p:cNvSpPr>
          <p:nvPr>
            <p:ph type="pic" sz="quarter" idx="13"/>
          </p:nvPr>
        </p:nvSpPr>
        <p:spPr>
          <a:xfrm>
            <a:off x="6687422" y="1038724"/>
            <a:ext cx="804759" cy="804759"/>
          </a:xfrm>
          <a:prstGeom prst="ellipse">
            <a:avLst/>
          </a:prstGeom>
          <a:solidFill>
            <a:schemeClr val="bg1"/>
          </a:solidFill>
          <a:ln w="38100">
            <a:solidFill>
              <a:schemeClr val="bg1"/>
            </a:solidFill>
          </a:ln>
        </p:spPr>
        <p:txBody>
          <a:bodyPr>
            <a:normAutofit/>
          </a:bodyPr>
          <a:lstStyle>
            <a:lvl1pPr>
              <a:defRPr sz="800">
                <a:latin typeface="+mn-lt"/>
              </a:defRPr>
            </a:lvl1pPr>
          </a:lstStyle>
          <a:p>
            <a:r>
              <a:rPr lang="en-US" noProof="0"/>
              <a:t>Click icon to add picture</a:t>
            </a:r>
            <a:endParaRPr lang="en-US" noProof="0" dirty="0"/>
          </a:p>
        </p:txBody>
      </p:sp>
      <p:sp>
        <p:nvSpPr>
          <p:cNvPr id="11" name="Picture Placeholder 5">
            <a:extLst>
              <a:ext uri="{FF2B5EF4-FFF2-40B4-BE49-F238E27FC236}">
                <a16:creationId xmlns:a16="http://schemas.microsoft.com/office/drawing/2014/main" id="{CE9C16DA-A24B-4516-BCC8-C747730478D8}"/>
              </a:ext>
            </a:extLst>
          </p:cNvPr>
          <p:cNvSpPr>
            <a:spLocks noGrp="1"/>
          </p:cNvSpPr>
          <p:nvPr>
            <p:ph type="pic" sz="quarter" idx="14"/>
          </p:nvPr>
        </p:nvSpPr>
        <p:spPr>
          <a:xfrm>
            <a:off x="6687422" y="2330235"/>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3" name="Picture Placeholder 5">
            <a:extLst>
              <a:ext uri="{FF2B5EF4-FFF2-40B4-BE49-F238E27FC236}">
                <a16:creationId xmlns:a16="http://schemas.microsoft.com/office/drawing/2014/main" id="{A498122E-BB6F-4765-B85E-6410B9CE17AC}"/>
              </a:ext>
            </a:extLst>
          </p:cNvPr>
          <p:cNvSpPr>
            <a:spLocks noGrp="1"/>
          </p:cNvSpPr>
          <p:nvPr>
            <p:ph type="pic" sz="quarter" idx="15"/>
          </p:nvPr>
        </p:nvSpPr>
        <p:spPr>
          <a:xfrm>
            <a:off x="6687422" y="3621746"/>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14" name="Picture Placeholder 5">
            <a:extLst>
              <a:ext uri="{FF2B5EF4-FFF2-40B4-BE49-F238E27FC236}">
                <a16:creationId xmlns:a16="http://schemas.microsoft.com/office/drawing/2014/main" id="{D19B2F25-5E98-4166-8476-BE599D16121D}"/>
              </a:ext>
            </a:extLst>
          </p:cNvPr>
          <p:cNvSpPr>
            <a:spLocks noGrp="1"/>
          </p:cNvSpPr>
          <p:nvPr>
            <p:ph type="pic" sz="quarter" idx="16"/>
          </p:nvPr>
        </p:nvSpPr>
        <p:spPr>
          <a:xfrm>
            <a:off x="6687422" y="4913257"/>
            <a:ext cx="804759" cy="804759"/>
          </a:xfrm>
          <a:prstGeom prst="ellipse">
            <a:avLst/>
          </a:prstGeom>
          <a:solidFill>
            <a:schemeClr val="bg1"/>
          </a:solidFill>
          <a:ln w="38100">
            <a:solidFill>
              <a:schemeClr val="bg1"/>
            </a:solidFill>
          </a:ln>
        </p:spPr>
        <p:txBody>
          <a:bodyPr vert="horz" lIns="91440" tIns="45720" rIns="91440" bIns="45720" rtlCol="0">
            <a:normAutofit/>
          </a:bodyPr>
          <a:lstStyle>
            <a:lvl1pPr>
              <a:defRPr lang="en-US" sz="800" dirty="0">
                <a:latin typeface="+mn-lt"/>
              </a:defRPr>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atin typeface="+mn-lt"/>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atin typeface="+mn-lt"/>
              </a:defRPr>
            </a:lvl1pPr>
          </a:lstStyle>
          <a:p>
            <a:pPr lvl="0"/>
            <a:r>
              <a:rPr lang="en-US" noProof="0"/>
              <a:t>Edit Master text styles</a:t>
            </a:r>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841682" y="971950"/>
            <a:ext cx="3537030" cy="2036100"/>
          </a:xfrm>
        </p:spPr>
        <p:txBody>
          <a:bodyPr lIns="0"/>
          <a:lstStyle>
            <a:lvl1pPr>
              <a:defRPr>
                <a:solidFill>
                  <a:srgbClr val="5DAAB0"/>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6076930"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8970602" y="729827"/>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6076930"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8970602" y="3646649"/>
            <a:ext cx="1643384" cy="1643384"/>
          </a:xfrm>
          <a:prstGeom prst="ellipse">
            <a:avLst/>
          </a:prstGeom>
        </p:spPr>
        <p:txBody>
          <a:bodyPr/>
          <a:lstStyle>
            <a:lvl1pPr>
              <a:defRPr>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5642770"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5642770"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544956" y="282383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544956" y="241951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5642770"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5642770"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8544956" y="5740657"/>
            <a:ext cx="2517605" cy="484146"/>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8544956" y="5336331"/>
            <a:ext cx="2517605" cy="382749"/>
          </a:xfrm>
        </p:spPr>
        <p:txBody>
          <a:bodyPr lIns="0" anchor="b">
            <a:noAutofit/>
          </a:bodyPr>
          <a:lstStyle>
            <a:lvl1pPr marL="0" indent="0" algn="ctr">
              <a:buNone/>
              <a:defRPr sz="1600" b="1">
                <a:latin typeface="+mn-lt"/>
                <a:cs typeface="Arial" panose="020B0604020202020204" pitchFamily="34" charset="0"/>
              </a:defRPr>
            </a:lvl1pPr>
          </a:lstStyle>
          <a:p>
            <a:pPr lvl="0"/>
            <a:r>
              <a:rPr lang="en-US" dirty="0"/>
              <a:t>ADD NAME HERE</a:t>
            </a:r>
          </a:p>
        </p:txBody>
      </p:sp>
      <p:sp>
        <p:nvSpPr>
          <p:cNvPr id="16" name="Shape 62">
            <a:extLst>
              <a:ext uri="{FF2B5EF4-FFF2-40B4-BE49-F238E27FC236}">
                <a16:creationId xmlns:a16="http://schemas.microsoft.com/office/drawing/2014/main" id="{E2A7A773-8673-42D6-B565-4013CBE76BBD}"/>
              </a:ext>
            </a:extLst>
          </p:cNvPr>
          <p:cNvSpPr/>
          <p:nvPr userDrawn="1"/>
        </p:nvSpPr>
        <p:spPr>
          <a:xfrm rot="16200000" flipV="1">
            <a:off x="965155" y="-18490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E8D18BE-27C3-4048-91A7-DD0F0F8D0861}"/>
              </a:ext>
            </a:extLst>
          </p:cNvPr>
          <p:cNvSpPr/>
          <p:nvPr userDrawn="1"/>
        </p:nvSpPr>
        <p:spPr>
          <a:xfrm>
            <a:off x="4190264"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D8C8A61-C19F-4EF6-A991-5B6EFC5F7AFB}"/>
              </a:ext>
            </a:extLst>
          </p:cNvPr>
          <p:cNvSpPr>
            <a:spLocks noGrp="1"/>
          </p:cNvSpPr>
          <p:nvPr>
            <p:ph type="pic" sz="quarter" idx="11"/>
          </p:nvPr>
        </p:nvSpPr>
        <p:spPr>
          <a:xfrm>
            <a:off x="4306007"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6" name="Picture Placeholder 4">
            <a:extLst>
              <a:ext uri="{FF2B5EF4-FFF2-40B4-BE49-F238E27FC236}">
                <a16:creationId xmlns:a16="http://schemas.microsoft.com/office/drawing/2014/main" id="{FB28CC40-CBF3-4E1C-841D-45C7739F95EE}"/>
              </a:ext>
            </a:extLst>
          </p:cNvPr>
          <p:cNvSpPr>
            <a:spLocks noGrp="1"/>
          </p:cNvSpPr>
          <p:nvPr>
            <p:ph type="pic" sz="quarter" idx="12"/>
          </p:nvPr>
        </p:nvSpPr>
        <p:spPr>
          <a:xfrm>
            <a:off x="6273705" y="2385012"/>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7" name="Picture Placeholder 4">
            <a:extLst>
              <a:ext uri="{FF2B5EF4-FFF2-40B4-BE49-F238E27FC236}">
                <a16:creationId xmlns:a16="http://schemas.microsoft.com/office/drawing/2014/main" id="{12606688-9042-46BE-82EA-2A9034C21250}"/>
              </a:ext>
            </a:extLst>
          </p:cNvPr>
          <p:cNvSpPr>
            <a:spLocks noGrp="1"/>
          </p:cNvSpPr>
          <p:nvPr>
            <p:ph type="pic" sz="quarter" idx="13"/>
          </p:nvPr>
        </p:nvSpPr>
        <p:spPr>
          <a:xfrm>
            <a:off x="4306007"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8" name="Picture Placeholder 4">
            <a:extLst>
              <a:ext uri="{FF2B5EF4-FFF2-40B4-BE49-F238E27FC236}">
                <a16:creationId xmlns:a16="http://schemas.microsoft.com/office/drawing/2014/main" id="{94A72397-DF36-48ED-9888-0827D143B9BE}"/>
              </a:ext>
            </a:extLst>
          </p:cNvPr>
          <p:cNvSpPr>
            <a:spLocks noGrp="1"/>
          </p:cNvSpPr>
          <p:nvPr>
            <p:ph type="pic" sz="quarter" idx="14"/>
          </p:nvPr>
        </p:nvSpPr>
        <p:spPr>
          <a:xfrm>
            <a:off x="6273705" y="4352707"/>
            <a:ext cx="1643384" cy="1643384"/>
          </a:xfrm>
          <a:prstGeom prst="ellipse">
            <a:avLst/>
          </a:prstGeom>
        </p:spPr>
        <p:txBody>
          <a:bodyPr>
            <a:normAutofit/>
          </a:bodyPr>
          <a:lstStyle>
            <a:lvl1pPr algn="ctr">
              <a:defRPr sz="1600">
                <a:latin typeface="+mn-lt"/>
              </a:defRPr>
            </a:lvl1p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1504731" y="3168715"/>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1504731" y="2764389"/>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8241403" y="3168715"/>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8241403" y="2764389"/>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1504731" y="5167572"/>
            <a:ext cx="2517605" cy="484146"/>
          </a:xfrm>
        </p:spPr>
        <p:txBody>
          <a:bodyPr lIns="0">
            <a:noAutofit/>
          </a:bodyPr>
          <a:lstStyle>
            <a:lvl1pPr marL="0" indent="0" algn="r">
              <a:buNone/>
              <a:defRPr sz="1400">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1504731" y="4763246"/>
            <a:ext cx="2517605" cy="382749"/>
          </a:xfrm>
        </p:spPr>
        <p:txBody>
          <a:bodyPr lIns="0" anchor="b">
            <a:noAutofit/>
          </a:bodyPr>
          <a:lstStyle>
            <a:lvl1pPr marL="0" indent="0" algn="r">
              <a:buNone/>
              <a:defRPr sz="1600" b="1">
                <a:latin typeface="+mn-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8241403" y="5167572"/>
            <a:ext cx="2517605" cy="484146"/>
          </a:xfrm>
        </p:spPr>
        <p:txBody>
          <a:bodyPr lIns="0">
            <a:noAutofit/>
          </a:bodyPr>
          <a:lstStyle>
            <a:lvl1pPr marL="0" indent="0" algn="l">
              <a:buNone/>
              <a:defRPr sz="1400">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8241403" y="4763246"/>
            <a:ext cx="2517605" cy="382749"/>
          </a:xfrm>
        </p:spPr>
        <p:txBody>
          <a:bodyPr lIns="0" anchor="b">
            <a:noAutofit/>
          </a:bodyPr>
          <a:lstStyle>
            <a:lvl1pPr marL="0" indent="0" algn="l">
              <a:buNone/>
              <a:defRPr sz="1600" b="1">
                <a:latin typeface="+mn-lt"/>
                <a:cs typeface="Arial" panose="020B0604020202020204" pitchFamily="34" charset="0"/>
              </a:defRPr>
            </a:lvl1pPr>
          </a:lstStyle>
          <a:p>
            <a:pPr lvl="0"/>
            <a:r>
              <a:rPr lang="en-US" dirty="0"/>
              <a:t>ADD NAME HERE</a:t>
            </a:r>
          </a:p>
        </p:txBody>
      </p:sp>
      <p:sp>
        <p:nvSpPr>
          <p:cNvPr id="17" name="Oval 16">
            <a:extLst>
              <a:ext uri="{FF2B5EF4-FFF2-40B4-BE49-F238E27FC236}">
                <a16:creationId xmlns:a16="http://schemas.microsoft.com/office/drawing/2014/main" id="{EC623159-5A5F-49ED-8FE8-D17FB82C8BB9}"/>
              </a:ext>
            </a:extLst>
          </p:cNvPr>
          <p:cNvSpPr/>
          <p:nvPr userDrawn="1"/>
        </p:nvSpPr>
        <p:spPr>
          <a:xfrm>
            <a:off x="6157960" y="2280735"/>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8" name="Oval 17">
            <a:extLst>
              <a:ext uri="{FF2B5EF4-FFF2-40B4-BE49-F238E27FC236}">
                <a16:creationId xmlns:a16="http://schemas.microsoft.com/office/drawing/2014/main" id="{83F630FE-FEDE-4DCF-98BE-57FA329D971D}"/>
              </a:ext>
            </a:extLst>
          </p:cNvPr>
          <p:cNvSpPr/>
          <p:nvPr userDrawn="1"/>
        </p:nvSpPr>
        <p:spPr>
          <a:xfrm>
            <a:off x="4190264"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9" name="Oval 18">
            <a:extLst>
              <a:ext uri="{FF2B5EF4-FFF2-40B4-BE49-F238E27FC236}">
                <a16:creationId xmlns:a16="http://schemas.microsoft.com/office/drawing/2014/main" id="{5CEE0F46-6DA2-40B8-B7F9-015FA8D24163}"/>
              </a:ext>
            </a:extLst>
          </p:cNvPr>
          <p:cNvSpPr/>
          <p:nvPr userDrawn="1"/>
        </p:nvSpPr>
        <p:spPr>
          <a:xfrm>
            <a:off x="6157960" y="4236857"/>
            <a:ext cx="1874870" cy="1874870"/>
          </a:xfrm>
          <a:prstGeom prst="ellipse">
            <a:avLst/>
          </a:prstGeom>
          <a:noFill/>
          <a:ln>
            <a:solidFill>
              <a:srgbClr val="5DAA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atin typeface="+mj-lt"/>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atin typeface="+mj-lt"/>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524172"/>
            <a:ext cx="2578099" cy="2508588"/>
          </a:xfrm>
        </p:spPr>
        <p:txBody>
          <a:bodyPr lIns="0" anchor="t">
            <a:normAutofit/>
          </a:bodyPr>
          <a:lstStyle>
            <a:lvl1pPr algn="l">
              <a:defRPr sz="4000">
                <a:latin typeface="+mj-lt"/>
              </a:defRPr>
            </a:lvl1pPr>
          </a:lstStyle>
          <a:p>
            <a:r>
              <a:rPr lang="en-US" noProof="0"/>
              <a:t>Click to Add </a:t>
            </a:r>
            <a:br>
              <a:rPr lang="en-US" noProof="0"/>
            </a:br>
            <a:r>
              <a:rPr lang="en-US" noProof="0"/>
              <a:t>Slide Title Here</a:t>
            </a:r>
          </a:p>
        </p:txBody>
      </p:sp>
      <p:sp>
        <p:nvSpPr>
          <p:cNvPr id="9" name="Shape 62">
            <a:extLst>
              <a:ext uri="{FF2B5EF4-FFF2-40B4-BE49-F238E27FC236}">
                <a16:creationId xmlns:a16="http://schemas.microsoft.com/office/drawing/2014/main" id="{77A2F74A-3B1A-417B-8998-62F0E7EF0E74}"/>
              </a:ext>
            </a:extLst>
          </p:cNvPr>
          <p:cNvSpPr/>
          <p:nvPr userDrawn="1"/>
        </p:nvSpPr>
        <p:spPr>
          <a:xfrm rot="16200000" flipV="1">
            <a:off x="965155" y="-703069"/>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2708475"/>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838200" y="3796498"/>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1094402" y="2525899"/>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Picture Placeholder 6">
            <a:extLst>
              <a:ext uri="{FF2B5EF4-FFF2-40B4-BE49-F238E27FC236}">
                <a16:creationId xmlns:a16="http://schemas.microsoft.com/office/drawing/2014/main" id="{DAA0C5BA-C2D3-4A68-8EDE-1831408789D6}"/>
              </a:ext>
            </a:extLst>
          </p:cNvPr>
          <p:cNvSpPr>
            <a:spLocks noGrp="1"/>
          </p:cNvSpPr>
          <p:nvPr>
            <p:ph type="pic" sz="quarter" idx="13"/>
          </p:nvPr>
        </p:nvSpPr>
        <p:spPr>
          <a:xfrm>
            <a:off x="0" y="0"/>
            <a:ext cx="12191999" cy="6858000"/>
          </a:xfrm>
          <a:custGeom>
            <a:avLst/>
            <a:gdLst>
              <a:gd name="connsiteX0" fmla="*/ 0 w 11933381"/>
              <a:gd name="connsiteY0" fmla="*/ 0 h 6858000"/>
              <a:gd name="connsiteX1" fmla="*/ 11933381 w 11933381"/>
              <a:gd name="connsiteY1" fmla="*/ 0 h 6858000"/>
              <a:gd name="connsiteX2" fmla="*/ 11933381 w 11933381"/>
              <a:gd name="connsiteY2" fmla="*/ 6858000 h 6858000"/>
              <a:gd name="connsiteX3" fmla="*/ 0 w 11933381"/>
              <a:gd name="connsiteY3" fmla="*/ 6858000 h 6858000"/>
              <a:gd name="connsiteX4" fmla="*/ 0 w 11933381"/>
              <a:gd name="connsiteY4" fmla="*/ 5854361 h 6858000"/>
              <a:gd name="connsiteX5" fmla="*/ 8109878 w 11933381"/>
              <a:gd name="connsiteY5" fmla="*/ 5854361 h 6858000"/>
              <a:gd name="connsiteX6" fmla="*/ 8109878 w 11933381"/>
              <a:gd name="connsiteY6" fmla="*/ 1949923 h 6858000"/>
              <a:gd name="connsiteX7" fmla="*/ 0 w 11933381"/>
              <a:gd name="connsiteY7" fmla="*/ 1949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33381" h="6858000">
                <a:moveTo>
                  <a:pt x="0" y="0"/>
                </a:moveTo>
                <a:lnTo>
                  <a:pt x="11933381" y="0"/>
                </a:lnTo>
                <a:lnTo>
                  <a:pt x="11933381" y="6858000"/>
                </a:lnTo>
                <a:lnTo>
                  <a:pt x="0" y="6858000"/>
                </a:lnTo>
                <a:lnTo>
                  <a:pt x="0" y="5854361"/>
                </a:lnTo>
                <a:lnTo>
                  <a:pt x="8109878" y="5854361"/>
                </a:lnTo>
                <a:lnTo>
                  <a:pt x="8109878" y="1949923"/>
                </a:lnTo>
                <a:lnTo>
                  <a:pt x="0" y="1949923"/>
                </a:lnTo>
                <a:close/>
              </a:path>
            </a:pathLst>
          </a:custGeom>
          <a:solidFill>
            <a:schemeClr val="bg1"/>
          </a:solidFill>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98755"/>
            <a:ext cx="3856038" cy="4235450"/>
          </a:xfrm>
          <a:solidFill>
            <a:schemeClr val="bg1">
              <a:lumMod val="95000"/>
            </a:schemeClr>
          </a:solidFill>
        </p:spPr>
        <p:txBody>
          <a:bodyPr/>
          <a:lstStyle/>
          <a:p>
            <a:r>
              <a:rPr lang="en-US"/>
              <a:t>Click icon to add picture</a:t>
            </a:r>
            <a:endParaRPr lang="en-US" dirty="0"/>
          </a:p>
        </p:txBody>
      </p:sp>
      <p:sp>
        <p:nvSpPr>
          <p:cNvPr id="4" name="Picture Placeholder 4">
            <a:extLst>
              <a:ext uri="{FF2B5EF4-FFF2-40B4-BE49-F238E27FC236}">
                <a16:creationId xmlns:a16="http://schemas.microsoft.com/office/drawing/2014/main" id="{D653D0B5-B695-4544-91E9-B8223EA713FF}"/>
              </a:ext>
            </a:extLst>
          </p:cNvPr>
          <p:cNvSpPr>
            <a:spLocks noGrp="1"/>
          </p:cNvSpPr>
          <p:nvPr>
            <p:ph type="pic" sz="quarter" idx="11"/>
          </p:nvPr>
        </p:nvSpPr>
        <p:spPr>
          <a:xfrm>
            <a:off x="4312285" y="198755"/>
            <a:ext cx="7651115" cy="4235450"/>
          </a:xfrm>
          <a:solidFill>
            <a:schemeClr val="bg1">
              <a:lumMod val="95000"/>
            </a:schemeClr>
          </a:solidFill>
        </p:spPr>
        <p:txBody>
          <a:bodyPr/>
          <a:lstStyle/>
          <a:p>
            <a:r>
              <a:rPr lang="en-US"/>
              <a:t>Click icon to add picture</a:t>
            </a:r>
            <a:endParaRPr lang="en-US" dirty="0"/>
          </a:p>
        </p:txBody>
      </p:sp>
      <p:sp>
        <p:nvSpPr>
          <p:cNvPr id="5" name="Picture Placeholder 4">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648200"/>
            <a:ext cx="7651116" cy="2011679"/>
          </a:xfrm>
          <a:solidFill>
            <a:schemeClr val="bg1">
              <a:lumMod val="95000"/>
            </a:schemeClr>
          </a:solidFill>
        </p:spPr>
        <p:txBody>
          <a:bodyPr/>
          <a:lstStyle/>
          <a:p>
            <a:r>
              <a:rPr lang="en-US"/>
              <a:t>Click icon to add picture</a:t>
            </a:r>
            <a:endParaRPr lang="en-US" dirty="0"/>
          </a:p>
        </p:txBody>
      </p:sp>
      <p:sp>
        <p:nvSpPr>
          <p:cNvPr id="6" name="Picture Placeholder 4">
            <a:extLst>
              <a:ext uri="{FF2B5EF4-FFF2-40B4-BE49-F238E27FC236}">
                <a16:creationId xmlns:a16="http://schemas.microsoft.com/office/drawing/2014/main" id="{75694821-2A94-40B8-8AAD-3E3762AFD388}"/>
              </a:ext>
            </a:extLst>
          </p:cNvPr>
          <p:cNvSpPr>
            <a:spLocks noGrp="1"/>
          </p:cNvSpPr>
          <p:nvPr>
            <p:ph type="pic" sz="quarter" idx="13"/>
          </p:nvPr>
        </p:nvSpPr>
        <p:spPr>
          <a:xfrm>
            <a:off x="8122919" y="4648200"/>
            <a:ext cx="3855721" cy="201167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373C762-8092-4F49-BC46-91BCA0557F23}"/>
              </a:ext>
            </a:extLst>
          </p:cNvPr>
          <p:cNvSpPr>
            <a:spLocks noGrp="1"/>
          </p:cNvSpPr>
          <p:nvPr>
            <p:ph type="pic" sz="quarter" idx="10"/>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2430682 h 6858000"/>
              <a:gd name="connsiteX3" fmla="*/ 3823504 w 12191999"/>
              <a:gd name="connsiteY3" fmla="*/ 2430682 h 6858000"/>
              <a:gd name="connsiteX4" fmla="*/ 3823504 w 12191999"/>
              <a:gd name="connsiteY4" fmla="*/ 6335120 h 6858000"/>
              <a:gd name="connsiteX5" fmla="*/ 12191999 w 12191999"/>
              <a:gd name="connsiteY5" fmla="*/ 6335120 h 6858000"/>
              <a:gd name="connsiteX6" fmla="*/ 12191999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0" y="0"/>
                </a:moveTo>
                <a:lnTo>
                  <a:pt x="12191999" y="0"/>
                </a:lnTo>
                <a:lnTo>
                  <a:pt x="12191999" y="2430682"/>
                </a:lnTo>
                <a:lnTo>
                  <a:pt x="3823504" y="2430682"/>
                </a:lnTo>
                <a:lnTo>
                  <a:pt x="3823504" y="6335120"/>
                </a:lnTo>
                <a:lnTo>
                  <a:pt x="12191999" y="6335120"/>
                </a:lnTo>
                <a:lnTo>
                  <a:pt x="12191999"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4403208" y="2870519"/>
            <a:ext cx="7252505"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4403209" y="3958542"/>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0" name="Shape 62">
            <a:extLst>
              <a:ext uri="{FF2B5EF4-FFF2-40B4-BE49-F238E27FC236}">
                <a16:creationId xmlns:a16="http://schemas.microsoft.com/office/drawing/2014/main" id="{171AB7B1-2963-43C8-84A5-2FCF188ACF42}"/>
              </a:ext>
            </a:extLst>
          </p:cNvPr>
          <p:cNvSpPr/>
          <p:nvPr userDrawn="1"/>
        </p:nvSpPr>
        <p:spPr>
          <a:xfrm rot="16200000" flipV="1">
            <a:off x="4788658" y="2817190"/>
            <a:ext cx="0" cy="1930310"/>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652B907-27B2-46E0-B157-E5617EF0413D}"/>
              </a:ext>
            </a:extLst>
          </p:cNvPr>
          <p:cNvSpPr>
            <a:spLocks noGrp="1"/>
          </p:cNvSpPr>
          <p:nvPr>
            <p:ph type="pic" sz="quarter" idx="10"/>
          </p:nvPr>
        </p:nvSpPr>
        <p:spPr>
          <a:xfrm>
            <a:off x="0" y="0"/>
            <a:ext cx="12191999" cy="6858000"/>
          </a:xfrm>
          <a:custGeom>
            <a:avLst/>
            <a:gdLst>
              <a:gd name="connsiteX0" fmla="*/ 0 w 12191999"/>
              <a:gd name="connsiteY0" fmla="*/ 0 h 6553196"/>
              <a:gd name="connsiteX1" fmla="*/ 12191999 w 12191999"/>
              <a:gd name="connsiteY1" fmla="*/ 0 h 6553196"/>
              <a:gd name="connsiteX2" fmla="*/ 12191999 w 12191999"/>
              <a:gd name="connsiteY2" fmla="*/ 6553196 h 6553196"/>
              <a:gd name="connsiteX3" fmla="*/ 9099630 w 12191999"/>
              <a:gd name="connsiteY3" fmla="*/ 6553196 h 6553196"/>
              <a:gd name="connsiteX4" fmla="*/ 9099630 w 12191999"/>
              <a:gd name="connsiteY4" fmla="*/ 2953562 h 6553196"/>
              <a:gd name="connsiteX5" fmla="*/ 731134 w 12191999"/>
              <a:gd name="connsiteY5" fmla="*/ 2953562 h 6553196"/>
              <a:gd name="connsiteX6" fmla="*/ 731134 w 12191999"/>
              <a:gd name="connsiteY6" fmla="*/ 6553196 h 6553196"/>
              <a:gd name="connsiteX7" fmla="*/ 0 w 12191999"/>
              <a:gd name="connsiteY7" fmla="*/ 6553196 h 655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553196">
                <a:moveTo>
                  <a:pt x="0" y="0"/>
                </a:moveTo>
                <a:lnTo>
                  <a:pt x="12191999" y="0"/>
                </a:lnTo>
                <a:lnTo>
                  <a:pt x="12191999" y="6553196"/>
                </a:lnTo>
                <a:lnTo>
                  <a:pt x="9099630" y="6553196"/>
                </a:lnTo>
                <a:lnTo>
                  <a:pt x="9099630" y="2953562"/>
                </a:lnTo>
                <a:lnTo>
                  <a:pt x="731134" y="2953562"/>
                </a:lnTo>
                <a:lnTo>
                  <a:pt x="731134" y="6553196"/>
                </a:lnTo>
                <a:lnTo>
                  <a:pt x="0" y="6553196"/>
                </a:lnTo>
                <a:close/>
              </a:path>
            </a:pathLst>
          </a:custGeom>
          <a:solidFill>
            <a:schemeClr val="bg1"/>
          </a:solidFill>
        </p:spPr>
        <p:txBody>
          <a:bodyPr wrap="square">
            <a:noAutofit/>
          </a:bodyPr>
          <a:lstStyle>
            <a:lvl1pPr>
              <a:defRPr>
                <a:latin typeface="+mn-lt"/>
              </a:defRPr>
            </a:lvl1pPr>
          </a:lstStyle>
          <a:p>
            <a:r>
              <a:rPr lang="en-US"/>
              <a:t>Click icon to add picture</a:t>
            </a:r>
            <a:endParaRPr lang="en-US" dirty="0"/>
          </a:p>
        </p:txBody>
      </p:sp>
      <p:sp>
        <p:nvSpPr>
          <p:cNvPr id="7" name="Title 1">
            <a:extLst>
              <a:ext uri="{FF2B5EF4-FFF2-40B4-BE49-F238E27FC236}">
                <a16:creationId xmlns:a16="http://schemas.microsoft.com/office/drawing/2014/main" id="{81AEE170-55AC-411A-B257-BD682DE716D0}"/>
              </a:ext>
            </a:extLst>
          </p:cNvPr>
          <p:cNvSpPr>
            <a:spLocks noGrp="1"/>
          </p:cNvSpPr>
          <p:nvPr>
            <p:ph type="title" hasCustomPrompt="1"/>
          </p:nvPr>
        </p:nvSpPr>
        <p:spPr>
          <a:xfrm>
            <a:off x="1220164" y="3379810"/>
            <a:ext cx="7252505" cy="891250"/>
          </a:xfrm>
        </p:spPr>
        <p:txBody>
          <a:bodyPr anchor="t">
            <a:noAutofit/>
          </a:bodyPr>
          <a:lstStyle>
            <a:lvl1pPr algn="l">
              <a:defRPr sz="5000" b="1">
                <a:solidFill>
                  <a:schemeClr val="bg1"/>
                </a:solidFill>
                <a:latin typeface="+mj-lt"/>
              </a:defRPr>
            </a:lvl1pPr>
          </a:lstStyle>
          <a:p>
            <a:r>
              <a:rPr lang="en-US" dirty="0"/>
              <a:t>CLICK TO ADD TITLE</a:t>
            </a:r>
          </a:p>
        </p:txBody>
      </p:sp>
      <p:sp>
        <p:nvSpPr>
          <p:cNvPr id="8" name="Text Placeholder 12">
            <a:extLst>
              <a:ext uri="{FF2B5EF4-FFF2-40B4-BE49-F238E27FC236}">
                <a16:creationId xmlns:a16="http://schemas.microsoft.com/office/drawing/2014/main" id="{92D701DC-3803-4D06-BFB3-A9F78E4022EF}"/>
              </a:ext>
            </a:extLst>
          </p:cNvPr>
          <p:cNvSpPr>
            <a:spLocks noGrp="1"/>
          </p:cNvSpPr>
          <p:nvPr>
            <p:ph type="body" sz="quarter" idx="14" hasCustomPrompt="1"/>
          </p:nvPr>
        </p:nvSpPr>
        <p:spPr>
          <a:xfrm>
            <a:off x="1220165" y="4467833"/>
            <a:ext cx="7252504"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9" name="Shape 62">
            <a:extLst>
              <a:ext uri="{FF2B5EF4-FFF2-40B4-BE49-F238E27FC236}">
                <a16:creationId xmlns:a16="http://schemas.microsoft.com/office/drawing/2014/main" id="{71FB5177-8D30-4482-99E2-8BFEB1D37D9E}"/>
              </a:ext>
            </a:extLst>
          </p:cNvPr>
          <p:cNvSpPr/>
          <p:nvPr userDrawn="1"/>
        </p:nvSpPr>
        <p:spPr>
          <a:xfrm rot="16200000" flipV="1">
            <a:off x="1285385" y="3006251"/>
            <a:ext cx="0" cy="2570770"/>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4867539"/>
            <a:ext cx="2356412"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a:extLst>
              <a:ext uri="{FF2B5EF4-FFF2-40B4-BE49-F238E27FC236}">
                <a16:creationId xmlns:a16="http://schemas.microsoft.com/office/drawing/2014/main" id="{AA648B5A-E380-4E42-882E-71EBF6838E22}"/>
              </a:ext>
            </a:extLst>
          </p:cNvPr>
          <p:cNvSpPr>
            <a:spLocks noGrp="1"/>
          </p:cNvSpPr>
          <p:nvPr>
            <p:ph type="pic" sz="quarter" idx="12"/>
          </p:nvPr>
        </p:nvSpPr>
        <p:spPr>
          <a:xfrm>
            <a:off x="3778137" y="2225040"/>
            <a:ext cx="3557587" cy="3668025"/>
          </a:xfrm>
        </p:spPr>
        <p:txBody>
          <a:bodyPr/>
          <a:lstStyle>
            <a:lvl1pPr>
              <a:defRPr>
                <a:latin typeface="+mn-lt"/>
              </a:defRPr>
            </a:lvl1p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7559432"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7559432"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7559432"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7559432"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7559432"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a:extLst>
              <a:ext uri="{FF2B5EF4-FFF2-40B4-BE49-F238E27FC236}">
                <a16:creationId xmlns:a16="http://schemas.microsoft.com/office/drawing/2014/main" id="{2683CBB0-468F-4DD2-853B-FBFFA91B662E}"/>
              </a:ext>
            </a:extLst>
          </p:cNvPr>
          <p:cNvSpPr/>
          <p:nvPr userDrawn="1"/>
        </p:nvSpPr>
        <p:spPr>
          <a:xfrm rot="16200000" flipV="1">
            <a:off x="965155" y="3899540"/>
            <a:ext cx="0" cy="1930310"/>
          </a:xfrm>
          <a:prstGeom prst="line">
            <a:avLst/>
          </a:prstGeom>
          <a:ln w="19050">
            <a:solidFill>
              <a:schemeClr val="tx2"/>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3" name="Rectangle 2">
            <a:extLst>
              <a:ext uri="{FF2B5EF4-FFF2-40B4-BE49-F238E27FC236}">
                <a16:creationId xmlns:a16="http://schemas.microsoft.com/office/drawing/2014/main" id="{E2F3CED5-D6C7-4A0B-B731-FDB78F4E3341}"/>
              </a:ext>
            </a:extLst>
          </p:cNvPr>
          <p:cNvSpPr/>
          <p:nvPr userDrawn="1"/>
        </p:nvSpPr>
        <p:spPr>
          <a:xfrm>
            <a:off x="3778137" y="0"/>
            <a:ext cx="3586162"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50430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5" r:id="rId2"/>
    <p:sldLayoutId id="2147483689" r:id="rId3"/>
    <p:sldLayoutId id="2147483684" r:id="rId4"/>
    <p:sldLayoutId id="2147483651" r:id="rId5"/>
    <p:sldLayoutId id="2147483685" r:id="rId6"/>
    <p:sldLayoutId id="2147483674" r:id="rId7"/>
    <p:sldLayoutId id="2147483690" r:id="rId8"/>
    <p:sldLayoutId id="2147483694" r:id="rId9"/>
    <p:sldLayoutId id="2147483693" r:id="rId10"/>
    <p:sldLayoutId id="2147483686" r:id="rId11"/>
    <p:sldLayoutId id="2147483703" r:id="rId12"/>
    <p:sldLayoutId id="2147483709" r:id="rId13"/>
    <p:sldLayoutId id="2147483710" r:id="rId14"/>
    <p:sldLayoutId id="2147483711" r:id="rId15"/>
    <p:sldLayoutId id="2147483712" r:id="rId16"/>
    <p:sldLayoutId id="2147483704" r:id="rId17"/>
    <p:sldLayoutId id="2147483702" r:id="rId18"/>
    <p:sldLayoutId id="2147483713" r:id="rId19"/>
    <p:sldLayoutId id="2147483714" r:id="rId20"/>
    <p:sldLayoutId id="2147483715" r:id="rId21"/>
    <p:sldLayoutId id="2147483695" r:id="rId22"/>
    <p:sldLayoutId id="2147483730" r:id="rId23"/>
    <p:sldLayoutId id="2147483698" r:id="rId24"/>
    <p:sldLayoutId id="2147483731" r:id="rId25"/>
    <p:sldLayoutId id="2147483699" r:id="rId26"/>
    <p:sldLayoutId id="2147483732" r:id="rId27"/>
    <p:sldLayoutId id="2147483700" r:id="rId28"/>
    <p:sldLayoutId id="2147483733" r:id="rId29"/>
    <p:sldLayoutId id="2147483701" r:id="rId30"/>
    <p:sldLayoutId id="2147483734" r:id="rId31"/>
    <p:sldLayoutId id="2147483696" r:id="rId32"/>
    <p:sldLayoutId id="2147483705" r:id="rId33"/>
    <p:sldLayoutId id="2147483706" r:id="rId34"/>
    <p:sldLayoutId id="2147483707" r:id="rId35"/>
    <p:sldLayoutId id="2147483708"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25" r:id="rId45"/>
    <p:sldLayoutId id="2147483726" r:id="rId46"/>
    <p:sldLayoutId id="2147483675" r:id="rId47"/>
    <p:sldLayoutId id="2147483677" r:id="rId48"/>
    <p:sldLayoutId id="2147483729" r:id="rId49"/>
    <p:sldLayoutId id="2147483728" r:id="rId50"/>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2.xml"/><Relationship Id="rId6" Type="http://schemas.openxmlformats.org/officeDocument/2006/relationships/image" Target="../media/image20.jpg"/><Relationship Id="rId5" Type="http://schemas.openxmlformats.org/officeDocument/2006/relationships/image" Target="../media/image2.jp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4.xml"/><Relationship Id="rId6" Type="http://schemas.openxmlformats.org/officeDocument/2006/relationships/image" Target="../media/image2.jpg"/><Relationship Id="rId5" Type="http://schemas.openxmlformats.org/officeDocument/2006/relationships/image" Target="../media/image28.jp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9.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jpg"/><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4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9.xml"/><Relationship Id="rId6" Type="http://schemas.openxmlformats.org/officeDocument/2006/relationships/image" Target="../media/image2.jpg"/><Relationship Id="rId5" Type="http://schemas.openxmlformats.org/officeDocument/2006/relationships/hyperlink" Target="https://edifiedlistener.blog/2020/04/03/three-weeks-in-im-wondering/" TargetMode="Externa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5.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6.jp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7.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4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pn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3.jp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image" Target="../media/image4.jpg"/><Relationship Id="rId1" Type="http://schemas.openxmlformats.org/officeDocument/2006/relationships/slideLayout" Target="../slideLayouts/slideLayout3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jp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1.xml"/><Relationship Id="rId5" Type="http://schemas.openxmlformats.org/officeDocument/2006/relationships/image" Target="../media/image15.pn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2708475"/>
            <a:ext cx="7724944" cy="891250"/>
          </a:xfrm>
        </p:spPr>
        <p:txBody>
          <a:bodyPr/>
          <a:lstStyle/>
          <a:p>
            <a:r>
              <a:rPr lang="en-US" dirty="0"/>
              <a:t>Pedagogy Nerds Assemble!</a:t>
            </a:r>
          </a:p>
        </p:txBody>
      </p:sp>
      <p:sp>
        <p:nvSpPr>
          <p:cNvPr id="3" name="Text Placeholder 2"/>
          <p:cNvSpPr>
            <a:spLocks noGrp="1"/>
          </p:cNvSpPr>
          <p:nvPr>
            <p:ph type="body" sz="quarter" idx="14"/>
          </p:nvPr>
        </p:nvSpPr>
        <p:spPr>
          <a:xfrm>
            <a:off x="838200" y="3796498"/>
            <a:ext cx="5362303" cy="1219639"/>
          </a:xfrm>
        </p:spPr>
        <p:txBody>
          <a:bodyPr>
            <a:normAutofit/>
          </a:bodyPr>
          <a:lstStyle/>
          <a:p>
            <a:r>
              <a:rPr lang="en-US" sz="2400" b="1" dirty="0"/>
              <a:t>BATTLING BIG TEACHING MYTHS IN TROUBLED TIMES</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sp>
        <p:nvSpPr>
          <p:cNvPr id="6" name="TextBox 5"/>
          <p:cNvSpPr txBox="1"/>
          <p:nvPr/>
        </p:nvSpPr>
        <p:spPr>
          <a:xfrm>
            <a:off x="4528459" y="5212910"/>
            <a:ext cx="3749262" cy="523220"/>
          </a:xfrm>
          <a:prstGeom prst="rect">
            <a:avLst/>
          </a:prstGeom>
          <a:noFill/>
        </p:spPr>
        <p:txBody>
          <a:bodyPr wrap="square" rtlCol="0">
            <a:spAutoFit/>
          </a:bodyPr>
          <a:lstStyle/>
          <a:p>
            <a:pPr algn="r"/>
            <a:r>
              <a:rPr lang="en-US" sz="2800" b="1" dirty="0"/>
              <a:t>Jessamyn</a:t>
            </a:r>
            <a:r>
              <a:rPr lang="en-US" sz="2800" dirty="0"/>
              <a:t> </a:t>
            </a:r>
            <a:r>
              <a:rPr lang="en-US" sz="2800" b="1" dirty="0"/>
              <a:t>Neuhaus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9" name="TextBox 8"/>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1</a:t>
            </a:fld>
            <a:endParaRPr lang="en-US" dirty="0">
              <a:solidFill>
                <a:schemeClr val="bg1"/>
              </a:solidFill>
            </a:endParaRPr>
          </a:p>
        </p:txBody>
      </p:sp>
      <p:pic>
        <p:nvPicPr>
          <p:cNvPr id="10" name="Picture 6" descr="40+ Free Eyeglasses &amp; Spectacles Vectors -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765" y="2210703"/>
            <a:ext cx="995544" cy="49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914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Title 2"/>
          <p:cNvSpPr>
            <a:spLocks noGrp="1"/>
          </p:cNvSpPr>
          <p:nvPr>
            <p:ph type="title"/>
          </p:nvPr>
        </p:nvSpPr>
        <p:spPr>
          <a:xfrm>
            <a:off x="4068954" y="2743201"/>
            <a:ext cx="7252505" cy="757310"/>
          </a:xfrm>
        </p:spPr>
        <p:txBody>
          <a:bodyPr/>
          <a:lstStyle/>
          <a:p>
            <a:r>
              <a:rPr lang="en-US" dirty="0"/>
              <a:t>TEACHING MYTH #1</a:t>
            </a:r>
          </a:p>
        </p:txBody>
      </p:sp>
      <p:sp>
        <p:nvSpPr>
          <p:cNvPr id="4" name="Text Placeholder 3"/>
          <p:cNvSpPr>
            <a:spLocks noGrp="1"/>
          </p:cNvSpPr>
          <p:nvPr>
            <p:ph type="body" sz="quarter" idx="14"/>
          </p:nvPr>
        </p:nvSpPr>
        <p:spPr>
          <a:xfrm>
            <a:off x="4403209" y="3958542"/>
            <a:ext cx="7252504" cy="1153389"/>
          </a:xfrm>
        </p:spPr>
        <p:txBody>
          <a:bodyPr>
            <a:noAutofit/>
          </a:bodyPr>
          <a:lstStyle/>
          <a:p>
            <a:r>
              <a:rPr lang="en-US" sz="3200" dirty="0"/>
              <a:t>EDUCATIONAL TECHNOLOGY IS THE MOST IMPORTANT PART OF HYBRID OR ONLINE COURSE DESIGN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1" name="TextBox 10"/>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10</a:t>
            </a:fld>
            <a:endParaRPr lang="en-US" dirty="0">
              <a:solidFill>
                <a:schemeClr val="bg1"/>
              </a:solidFill>
            </a:endParaRPr>
          </a:p>
        </p:txBody>
      </p:sp>
    </p:spTree>
    <p:extLst>
      <p:ext uri="{BB962C8B-B14F-4D97-AF65-F5344CB8AC3E}">
        <p14:creationId xmlns:p14="http://schemas.microsoft.com/office/powerpoint/2010/main" val="16744909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3">
                    <a:lumMod val="60000"/>
                    <a:lumOff val="40000"/>
                  </a:schemeClr>
                </a:solidFill>
              </a:rPr>
              <a:t>POP QUIZ!</a:t>
            </a:r>
          </a:p>
        </p:txBody>
      </p:sp>
      <p:sp>
        <p:nvSpPr>
          <p:cNvPr id="3" name="Text Placeholder 2"/>
          <p:cNvSpPr>
            <a:spLocks noGrp="1"/>
          </p:cNvSpPr>
          <p:nvPr>
            <p:ph type="body" sz="quarter" idx="12"/>
          </p:nvPr>
        </p:nvSpPr>
        <p:spPr>
          <a:xfrm>
            <a:off x="841058" y="3695479"/>
            <a:ext cx="4008437" cy="1983209"/>
          </a:xfrm>
        </p:spPr>
        <p:txBody>
          <a:bodyPr>
            <a:noAutofit/>
          </a:bodyPr>
          <a:lstStyle/>
          <a:p>
            <a:r>
              <a:rPr lang="en-US" sz="3200" dirty="0"/>
              <a:t>WHAT DO STUDENTS MOST NEED FROM ONLINE INSTRUCTORS?</a:t>
            </a:r>
          </a:p>
        </p:txBody>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822" r="17822"/>
          <a:stretch>
            <a:fillRect/>
          </a:stretch>
        </p:blipFill>
        <p:spPr>
          <a:xfrm>
            <a:off x="6495441" y="508013"/>
            <a:ext cx="1097280" cy="1097280"/>
          </a:xfrm>
        </p:spPr>
      </p:pic>
      <p:pic>
        <p:nvPicPr>
          <p:cNvPr id="13" name="Picture Placeholder 1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32" r="16732"/>
          <a:stretch>
            <a:fillRect/>
          </a:stretch>
        </p:blipFill>
        <p:spPr>
          <a:xfrm>
            <a:off x="6546539" y="2142290"/>
            <a:ext cx="1097280" cy="1097280"/>
          </a:xfrm>
        </p:spPr>
      </p:pic>
      <p:pic>
        <p:nvPicPr>
          <p:cNvPr id="15" name="Picture Placeholder 14"/>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5049" r="25049"/>
          <a:stretch>
            <a:fillRect/>
          </a:stretch>
        </p:blipFill>
        <p:spPr>
          <a:xfrm>
            <a:off x="6546539" y="3601795"/>
            <a:ext cx="1097280" cy="1097280"/>
          </a:xfrm>
        </p:spPr>
      </p:pic>
      <p:sp>
        <p:nvSpPr>
          <p:cNvPr id="8" name="Text Placeholder 7"/>
          <p:cNvSpPr>
            <a:spLocks noGrp="1"/>
          </p:cNvSpPr>
          <p:nvPr>
            <p:ph type="body" sz="quarter" idx="17"/>
          </p:nvPr>
        </p:nvSpPr>
        <p:spPr>
          <a:xfrm>
            <a:off x="7772735" y="873599"/>
            <a:ext cx="3977648" cy="731694"/>
          </a:xfrm>
        </p:spPr>
        <p:txBody>
          <a:bodyPr>
            <a:normAutofit fontScale="92500" lnSpcReduction="10000"/>
          </a:bodyPr>
          <a:lstStyle/>
          <a:p>
            <a:r>
              <a:rPr lang="en-US" sz="2800" b="1" dirty="0"/>
              <a:t>A. Interactive learning management systems</a:t>
            </a:r>
          </a:p>
          <a:p>
            <a:endParaRPr lang="en-US" dirty="0"/>
          </a:p>
        </p:txBody>
      </p:sp>
      <p:sp>
        <p:nvSpPr>
          <p:cNvPr id="9" name="Text Placeholder 8"/>
          <p:cNvSpPr>
            <a:spLocks noGrp="1"/>
          </p:cNvSpPr>
          <p:nvPr>
            <p:ph type="body" sz="quarter" idx="18"/>
          </p:nvPr>
        </p:nvSpPr>
        <p:spPr>
          <a:xfrm>
            <a:off x="7897192" y="2247132"/>
            <a:ext cx="3977648" cy="731694"/>
          </a:xfrm>
        </p:spPr>
        <p:txBody>
          <a:bodyPr>
            <a:normAutofit/>
          </a:bodyPr>
          <a:lstStyle/>
          <a:p>
            <a:r>
              <a:rPr lang="en-US" sz="2800" b="1" dirty="0"/>
              <a:t>B. Recorded lectures </a:t>
            </a:r>
          </a:p>
        </p:txBody>
      </p:sp>
      <p:sp>
        <p:nvSpPr>
          <p:cNvPr id="10" name="Text Placeholder 9"/>
          <p:cNvSpPr>
            <a:spLocks noGrp="1"/>
          </p:cNvSpPr>
          <p:nvPr>
            <p:ph type="body" sz="quarter" idx="19"/>
          </p:nvPr>
        </p:nvSpPr>
        <p:spPr>
          <a:xfrm>
            <a:off x="7903372" y="3681107"/>
            <a:ext cx="3977648" cy="731694"/>
          </a:xfrm>
        </p:spPr>
        <p:txBody>
          <a:bodyPr>
            <a:normAutofit/>
          </a:bodyPr>
          <a:lstStyle/>
          <a:p>
            <a:r>
              <a:rPr lang="en-US" sz="2800" b="1" dirty="0"/>
              <a:t>C. Funny memes</a:t>
            </a:r>
          </a:p>
        </p:txBody>
      </p:sp>
      <p:sp>
        <p:nvSpPr>
          <p:cNvPr id="11" name="Text Placeholder 10"/>
          <p:cNvSpPr>
            <a:spLocks noGrp="1"/>
          </p:cNvSpPr>
          <p:nvPr>
            <p:ph type="body" sz="quarter" idx="20"/>
          </p:nvPr>
        </p:nvSpPr>
        <p:spPr>
          <a:xfrm>
            <a:off x="7903372" y="5244094"/>
            <a:ext cx="3977648" cy="731694"/>
          </a:xfrm>
        </p:spPr>
        <p:txBody>
          <a:bodyPr>
            <a:normAutofit/>
          </a:bodyPr>
          <a:lstStyle/>
          <a:p>
            <a:r>
              <a:rPr lang="en-US" sz="2800" b="1" dirty="0"/>
              <a:t>D. Other </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7" name="TextBox 16"/>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11</a:t>
            </a:fld>
            <a:endParaRPr lang="en-US" dirty="0">
              <a:solidFill>
                <a:schemeClr val="bg1"/>
              </a:solidFill>
            </a:endParaRPr>
          </a:p>
        </p:txBody>
      </p:sp>
      <p:pic>
        <p:nvPicPr>
          <p:cNvPr id="5" name="Picture Placeholder 4"/>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12574" r="12574"/>
          <a:stretch>
            <a:fillRect/>
          </a:stretch>
        </p:blipFill>
        <p:spPr>
          <a:xfrm>
            <a:off x="6687421" y="4913256"/>
            <a:ext cx="1097280" cy="1097280"/>
          </a:xfrm>
        </p:spPr>
      </p:pic>
    </p:spTree>
    <p:extLst>
      <p:ext uri="{BB962C8B-B14F-4D97-AF65-F5344CB8AC3E}">
        <p14:creationId xmlns:p14="http://schemas.microsoft.com/office/powerpoint/2010/main" val="2723788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417" b="15417"/>
          <a:stretch>
            <a:fillRect/>
          </a:stretch>
        </p:blipFill>
        <p:spPr/>
      </p:pic>
      <p:sp>
        <p:nvSpPr>
          <p:cNvPr id="7" name="Title 6"/>
          <p:cNvSpPr>
            <a:spLocks noGrp="1"/>
          </p:cNvSpPr>
          <p:nvPr>
            <p:ph type="title"/>
          </p:nvPr>
        </p:nvSpPr>
        <p:spPr/>
        <p:txBody>
          <a:bodyPr>
            <a:normAutofit/>
          </a:bodyPr>
          <a:lstStyle/>
          <a:p>
            <a:r>
              <a:rPr lang="en-US" sz="7200" dirty="0"/>
              <a:t>Connection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8" name="TextBox 7"/>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12</a:t>
            </a:fld>
            <a:endParaRPr lang="en-US" dirty="0">
              <a:solidFill>
                <a:schemeClr val="bg1"/>
              </a:solidFill>
            </a:endParaRPr>
          </a:p>
        </p:txBody>
      </p:sp>
    </p:spTree>
    <p:extLst>
      <p:ext uri="{BB962C8B-B14F-4D97-AF65-F5344CB8AC3E}">
        <p14:creationId xmlns:p14="http://schemas.microsoft.com/office/powerpoint/2010/main" val="3814041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7"/>
                                        </p:tgtEl>
                                        <p:attrNameLst>
                                          <p:attrName>ppt_y</p:attrName>
                                        </p:attrNameLst>
                                      </p:cBhvr>
                                      <p:tavLst>
                                        <p:tav tm="0">
                                          <p:val>
                                            <p:strVal val="#ppt_y"/>
                                          </p:val>
                                        </p:tav>
                                        <p:tav tm="100000">
                                          <p:val>
                                            <p:strVal val="#ppt_y"/>
                                          </p:val>
                                        </p:tav>
                                      </p:tavLst>
                                    </p:anim>
                                    <p:anim calcmode="lin" valueType="num">
                                      <p:cBhvr>
                                        <p:cTn id="9" dur="3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966" y="5720188"/>
            <a:ext cx="9431383" cy="823070"/>
          </a:xfrm>
        </p:spPr>
        <p:txBody>
          <a:bodyPr>
            <a:normAutofit/>
          </a:bodyPr>
          <a:lstStyle/>
          <a:p>
            <a:r>
              <a:rPr lang="en-US" sz="4800" dirty="0"/>
              <a:t>What I learned in parenting class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6" name="TextBox 5"/>
          <p:cNvSpPr txBox="1"/>
          <p:nvPr/>
        </p:nvSpPr>
        <p:spPr>
          <a:xfrm>
            <a:off x="11734800" y="6520963"/>
            <a:ext cx="457200" cy="369332"/>
          </a:xfrm>
          <a:prstGeom prst="rect">
            <a:avLst/>
          </a:prstGeom>
          <a:noFill/>
        </p:spPr>
        <p:txBody>
          <a:bodyPr wrap="square" rtlCol="0">
            <a:spAutoFit/>
          </a:bodyPr>
          <a:lstStyle/>
          <a:p>
            <a:fld id="{41683CB8-94A5-41FA-806E-55E8F6D8C78D}" type="slidenum">
              <a:rPr lang="en-US" smtClean="0">
                <a:solidFill>
                  <a:schemeClr val="bg1"/>
                </a:solidFill>
              </a:rPr>
              <a:t>13</a:t>
            </a:fld>
            <a:endParaRPr lang="en-US" dirty="0">
              <a:solidFill>
                <a:schemeClr val="bg1"/>
              </a:solidFill>
            </a:endParaRPr>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7454" b="27454"/>
          <a:stretch>
            <a:fillRect/>
          </a:stretch>
        </p:blipFill>
        <p:spPr/>
      </p:pic>
    </p:spTree>
    <p:extLst>
      <p:ext uri="{BB962C8B-B14F-4D97-AF65-F5344CB8AC3E}">
        <p14:creationId xmlns:p14="http://schemas.microsoft.com/office/powerpoint/2010/main" val="147287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937" y="1691472"/>
            <a:ext cx="4925547" cy="1325563"/>
          </a:xfrm>
        </p:spPr>
        <p:txBody>
          <a:bodyPr/>
          <a:lstStyle/>
          <a:p>
            <a:r>
              <a:rPr lang="en-US" dirty="0"/>
              <a:t>What does my newborn need?</a:t>
            </a: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668" b="9668"/>
          <a:stretch>
            <a:fillRect/>
          </a:stretch>
        </p:blipFill>
        <p:spPr/>
      </p:pic>
      <p:sp>
        <p:nvSpPr>
          <p:cNvPr id="4" name="Text Placeholder 3"/>
          <p:cNvSpPr>
            <a:spLocks noGrp="1"/>
          </p:cNvSpPr>
          <p:nvPr>
            <p:ph type="body" sz="quarter" idx="11"/>
          </p:nvPr>
        </p:nvSpPr>
        <p:spPr>
          <a:xfrm>
            <a:off x="7569843" y="1613647"/>
            <a:ext cx="4155432" cy="1402603"/>
          </a:xfrm>
        </p:spPr>
        <p:txBody>
          <a:bodyPr/>
          <a:lstStyle/>
          <a:p>
            <a:pPr algn="ctr"/>
            <a:r>
              <a:rPr lang="en-US" sz="8000" b="1">
                <a:solidFill>
                  <a:srgbClr val="FF0000"/>
                </a:solidFill>
              </a:rPr>
              <a:t>ME?! </a:t>
            </a:r>
            <a:endParaRPr lang="en-US" sz="8000" b="1"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8" name="TextBox 7"/>
          <p:cNvSpPr txBox="1"/>
          <p:nvPr/>
        </p:nvSpPr>
        <p:spPr>
          <a:xfrm>
            <a:off x="11725275" y="6520963"/>
            <a:ext cx="466725" cy="369332"/>
          </a:xfrm>
          <a:prstGeom prst="rect">
            <a:avLst/>
          </a:prstGeom>
          <a:noFill/>
        </p:spPr>
        <p:txBody>
          <a:bodyPr wrap="square" rtlCol="0">
            <a:spAutoFit/>
          </a:bodyPr>
          <a:lstStyle/>
          <a:p>
            <a:fld id="{41683CB8-94A5-41FA-806E-55E8F6D8C78D}" type="slidenum">
              <a:rPr lang="en-US" smtClean="0">
                <a:solidFill>
                  <a:schemeClr val="bg1"/>
                </a:solidFill>
              </a:rPr>
              <a:t>14</a:t>
            </a:fld>
            <a:endParaRPr lang="en-US" dirty="0">
              <a:solidFill>
                <a:schemeClr val="bg1"/>
              </a:solidFill>
            </a:endParaRPr>
          </a:p>
        </p:txBody>
      </p:sp>
    </p:spTree>
    <p:extLst>
      <p:ext uri="{BB962C8B-B14F-4D97-AF65-F5344CB8AC3E}">
        <p14:creationId xmlns:p14="http://schemas.microsoft.com/office/powerpoint/2010/main" val="1093199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326" y="1691472"/>
            <a:ext cx="5953159" cy="1325563"/>
          </a:xfrm>
        </p:spPr>
        <p:txBody>
          <a:bodyPr/>
          <a:lstStyle/>
          <a:p>
            <a:r>
              <a:rPr lang="en-US" dirty="0">
                <a:solidFill>
                  <a:schemeClr val="accent1"/>
                </a:solidFill>
              </a:rPr>
              <a:t>Part One </a:t>
            </a:r>
            <a:br>
              <a:rPr lang="en-US" dirty="0"/>
            </a:br>
            <a:r>
              <a:rPr lang="en-US" dirty="0"/>
              <a:t>Pedagogy of Care</a:t>
            </a:r>
          </a:p>
        </p:txBody>
      </p:sp>
      <p:sp>
        <p:nvSpPr>
          <p:cNvPr id="4" name="Text Placeholder 3"/>
          <p:cNvSpPr>
            <a:spLocks noGrp="1"/>
          </p:cNvSpPr>
          <p:nvPr>
            <p:ph type="body" sz="quarter" idx="11"/>
          </p:nvPr>
        </p:nvSpPr>
        <p:spPr>
          <a:xfrm>
            <a:off x="7569843" y="869576"/>
            <a:ext cx="4155432" cy="2343887"/>
          </a:xfrm>
        </p:spPr>
        <p:txBody>
          <a:bodyPr/>
          <a:lstStyle/>
          <a:p>
            <a:r>
              <a:rPr lang="en-US" sz="1600" dirty="0">
                <a:latin typeface="Times New Roman" panose="02020603050405020304" pitchFamily="18" charset="0"/>
                <a:cs typeface="Times New Roman" panose="02020603050405020304" pitchFamily="18" charset="0"/>
              </a:rPr>
              <a:t>● </a:t>
            </a:r>
            <a:r>
              <a:rPr lang="en-US" sz="1600" dirty="0"/>
              <a:t>What will your students know how to do better after they complete your class?</a:t>
            </a:r>
          </a:p>
          <a:p>
            <a:r>
              <a:rPr lang="en-US" sz="1600" dirty="0">
                <a:latin typeface="Times New Roman" panose="02020603050405020304" pitchFamily="18" charset="0"/>
                <a:cs typeface="Times New Roman" panose="02020603050405020304" pitchFamily="18" charset="0"/>
              </a:rPr>
              <a:t>●  </a:t>
            </a:r>
            <a:r>
              <a:rPr lang="en-US" sz="1600" dirty="0"/>
              <a:t>What do you do in a face-to-face, online or hybrid class to help your students learn?</a:t>
            </a:r>
          </a:p>
          <a:p>
            <a:r>
              <a:rPr lang="en-US" sz="1600" dirty="0">
                <a:latin typeface="Times New Roman" panose="02020603050405020304" pitchFamily="18" charset="0"/>
                <a:cs typeface="Times New Roman" panose="02020603050405020304" pitchFamily="18" charset="0"/>
              </a:rPr>
              <a:t>● </a:t>
            </a:r>
            <a:r>
              <a:rPr lang="en-US" sz="1600" dirty="0"/>
              <a:t>How can you maintain instructor presence and create learning communities online? How will you build rapport with students and clearly communicate your expectations?</a:t>
            </a:r>
          </a:p>
          <a:p>
            <a:endParaRPr lang="en-US" dirty="0"/>
          </a:p>
        </p:txBody>
      </p:sp>
      <p:sp>
        <p:nvSpPr>
          <p:cNvPr id="5" name="Text Placeholder 4"/>
          <p:cNvSpPr>
            <a:spLocks noGrp="1"/>
          </p:cNvSpPr>
          <p:nvPr>
            <p:ph type="body" sz="quarter" idx="12"/>
          </p:nvPr>
        </p:nvSpPr>
        <p:spPr>
          <a:xfrm>
            <a:off x="7599879" y="310157"/>
            <a:ext cx="4155432" cy="559419"/>
          </a:xfrm>
        </p:spPr>
        <p:txBody>
          <a:bodyPr>
            <a:normAutofit/>
          </a:bodyPr>
          <a:lstStyle/>
          <a:p>
            <a:r>
              <a:rPr lang="en-US" sz="1800" dirty="0">
                <a:solidFill>
                  <a:schemeClr val="accent1"/>
                </a:solidFill>
              </a:rPr>
              <a:t>Care for Student </a:t>
            </a:r>
            <a:r>
              <a:rPr lang="en-US" sz="2000" dirty="0">
                <a:solidFill>
                  <a:schemeClr val="accent1"/>
                </a:solidFill>
              </a:rPr>
              <a:t>Learning</a:t>
            </a:r>
            <a:endParaRPr lang="en-US" sz="1800" dirty="0">
              <a:solidFill>
                <a:schemeClr val="accent1"/>
              </a:solidFill>
            </a:endParaRP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59" b="29359"/>
          <a:stretch>
            <a:fillRect/>
          </a:stretch>
        </p:blip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9" name="TextBox 8"/>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15</a:t>
            </a:fld>
            <a:endParaRPr lang="en-US" dirty="0">
              <a:solidFill>
                <a:schemeClr val="bg1"/>
              </a:solidFill>
            </a:endParaRPr>
          </a:p>
        </p:txBody>
      </p:sp>
    </p:spTree>
    <p:extLst>
      <p:ext uri="{BB962C8B-B14F-4D97-AF65-F5344CB8AC3E}">
        <p14:creationId xmlns:p14="http://schemas.microsoft.com/office/powerpoint/2010/main" val="499764451"/>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PART ONE</a:t>
            </a:r>
            <a:br>
              <a:rPr lang="en-US" dirty="0"/>
            </a:br>
            <a:r>
              <a:rPr lang="en-US" dirty="0"/>
              <a:t>RECOMMENDED BOOKS </a:t>
            </a:r>
          </a:p>
        </p:txBody>
      </p:sp>
      <p:pic>
        <p:nvPicPr>
          <p:cNvPr id="18" name="Picture Placeholder 1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1296" b="11296"/>
          <a:stretch>
            <a:fillRect/>
          </a:stretch>
        </p:blipFill>
        <p:spPr/>
      </p:pic>
      <p:pic>
        <p:nvPicPr>
          <p:cNvPr id="16" name="Picture Placeholder 1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773" b="16773"/>
          <a:stretch>
            <a:fillRect/>
          </a:stretch>
        </p:blipFill>
        <p:spPr/>
      </p:pic>
      <p:sp>
        <p:nvSpPr>
          <p:cNvPr id="7" name="Text Placeholder 6"/>
          <p:cNvSpPr>
            <a:spLocks noGrp="1"/>
          </p:cNvSpPr>
          <p:nvPr>
            <p:ph type="body" sz="quarter" idx="15"/>
          </p:nvPr>
        </p:nvSpPr>
        <p:spPr>
          <a:xfrm>
            <a:off x="1520297" y="3039119"/>
            <a:ext cx="2517605" cy="484146"/>
          </a:xfrm>
        </p:spPr>
        <p:txBody>
          <a:bodyPr/>
          <a:lstStyle/>
          <a:p>
            <a:r>
              <a:rPr lang="en-US" sz="1600" dirty="0"/>
              <a:t>Derek </a:t>
            </a:r>
            <a:r>
              <a:rPr lang="en-US" sz="1600" dirty="0" err="1"/>
              <a:t>Bru</a:t>
            </a:r>
            <a:r>
              <a:rPr lang="en-US" dirty="0" err="1"/>
              <a:t>ff</a:t>
            </a:r>
            <a:endParaRPr lang="en-US" dirty="0"/>
          </a:p>
        </p:txBody>
      </p:sp>
      <p:sp>
        <p:nvSpPr>
          <p:cNvPr id="8" name="Text Placeholder 7"/>
          <p:cNvSpPr>
            <a:spLocks noGrp="1"/>
          </p:cNvSpPr>
          <p:nvPr>
            <p:ph type="body" sz="quarter" idx="16"/>
          </p:nvPr>
        </p:nvSpPr>
        <p:spPr>
          <a:xfrm>
            <a:off x="1219201" y="2473236"/>
            <a:ext cx="2818702" cy="496196"/>
          </a:xfrm>
        </p:spPr>
        <p:txBody>
          <a:bodyPr/>
          <a:lstStyle/>
          <a:p>
            <a:r>
              <a:rPr lang="en-US" sz="2800" dirty="0"/>
              <a:t>Intentional Tech</a:t>
            </a:r>
          </a:p>
        </p:txBody>
      </p:sp>
      <p:sp>
        <p:nvSpPr>
          <p:cNvPr id="9" name="Text Placeholder 8"/>
          <p:cNvSpPr>
            <a:spLocks noGrp="1"/>
          </p:cNvSpPr>
          <p:nvPr>
            <p:ph type="body" sz="quarter" idx="17"/>
          </p:nvPr>
        </p:nvSpPr>
        <p:spPr/>
        <p:txBody>
          <a:bodyPr/>
          <a:lstStyle/>
          <a:p>
            <a:r>
              <a:rPr lang="en-US" sz="1600" dirty="0"/>
              <a:t>Kathryn Linder</a:t>
            </a:r>
          </a:p>
        </p:txBody>
      </p:sp>
      <p:sp>
        <p:nvSpPr>
          <p:cNvPr id="10" name="Text Placeholder 9"/>
          <p:cNvSpPr>
            <a:spLocks noGrp="1"/>
          </p:cNvSpPr>
          <p:nvPr>
            <p:ph type="body" sz="quarter" idx="18"/>
          </p:nvPr>
        </p:nvSpPr>
        <p:spPr>
          <a:xfrm>
            <a:off x="8241403" y="2473235"/>
            <a:ext cx="3067364" cy="673904"/>
          </a:xfrm>
        </p:spPr>
        <p:txBody>
          <a:bodyPr/>
          <a:lstStyle/>
          <a:p>
            <a:r>
              <a:rPr lang="en-US" sz="2400" dirty="0"/>
              <a:t>The Blended Course Design Workbook</a:t>
            </a:r>
          </a:p>
        </p:txBody>
      </p:sp>
      <p:sp>
        <p:nvSpPr>
          <p:cNvPr id="11" name="Text Placeholder 10"/>
          <p:cNvSpPr>
            <a:spLocks noGrp="1"/>
          </p:cNvSpPr>
          <p:nvPr>
            <p:ph type="body" sz="quarter" idx="19"/>
          </p:nvPr>
        </p:nvSpPr>
        <p:spPr>
          <a:xfrm>
            <a:off x="914329" y="5167572"/>
            <a:ext cx="3108007" cy="484146"/>
          </a:xfrm>
        </p:spPr>
        <p:txBody>
          <a:bodyPr/>
          <a:lstStyle/>
          <a:p>
            <a:r>
              <a:rPr lang="en-US" sz="1600" dirty="0"/>
              <a:t>Flower Darby with James Lang</a:t>
            </a:r>
          </a:p>
        </p:txBody>
      </p:sp>
      <p:sp>
        <p:nvSpPr>
          <p:cNvPr id="12" name="Text Placeholder 11"/>
          <p:cNvSpPr>
            <a:spLocks noGrp="1"/>
          </p:cNvSpPr>
          <p:nvPr>
            <p:ph type="body" sz="quarter" idx="20"/>
          </p:nvPr>
        </p:nvSpPr>
        <p:spPr>
          <a:xfrm>
            <a:off x="557349" y="4661850"/>
            <a:ext cx="3464988" cy="484146"/>
          </a:xfrm>
        </p:spPr>
        <p:txBody>
          <a:bodyPr/>
          <a:lstStyle/>
          <a:p>
            <a:r>
              <a:rPr lang="en-US" sz="2400" dirty="0"/>
              <a:t>Small Teaching Online</a:t>
            </a:r>
          </a:p>
        </p:txBody>
      </p:sp>
      <p:sp>
        <p:nvSpPr>
          <p:cNvPr id="13" name="Text Placeholder 12"/>
          <p:cNvSpPr>
            <a:spLocks noGrp="1"/>
          </p:cNvSpPr>
          <p:nvPr>
            <p:ph type="body" sz="quarter" idx="21"/>
          </p:nvPr>
        </p:nvSpPr>
        <p:spPr/>
        <p:txBody>
          <a:bodyPr/>
          <a:lstStyle/>
          <a:p>
            <a:r>
              <a:rPr lang="en-US" sz="1600" dirty="0"/>
              <a:t>Michelle Miller</a:t>
            </a:r>
          </a:p>
        </p:txBody>
      </p:sp>
      <p:sp>
        <p:nvSpPr>
          <p:cNvPr id="14" name="Text Placeholder 13"/>
          <p:cNvSpPr>
            <a:spLocks noGrp="1"/>
          </p:cNvSpPr>
          <p:nvPr>
            <p:ph type="body" sz="quarter" idx="22"/>
          </p:nvPr>
        </p:nvSpPr>
        <p:spPr/>
        <p:txBody>
          <a:bodyPr/>
          <a:lstStyle/>
          <a:p>
            <a:r>
              <a:rPr lang="en-US" sz="2800" dirty="0"/>
              <a:t>Minds Online</a:t>
            </a:r>
          </a:p>
        </p:txBody>
      </p:sp>
      <p:pic>
        <p:nvPicPr>
          <p:cNvPr id="27" name="Picture Placeholder 26"/>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8750" b="18750"/>
          <a:stretch>
            <a:fillRect/>
          </a:stretch>
        </p:blipFill>
        <p:spPr/>
      </p:pic>
      <p:pic>
        <p:nvPicPr>
          <p:cNvPr id="25" name="Picture Placeholder 2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7609" r="7609"/>
          <a:stretch>
            <a:fillRect/>
          </a:stretch>
        </p:blipFill>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29" name="TextBox 28"/>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24890127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1278" y="653833"/>
            <a:ext cx="6322230" cy="1325563"/>
          </a:xfrm>
        </p:spPr>
        <p:txBody>
          <a:bodyPr>
            <a:normAutofit/>
          </a:bodyPr>
          <a:lstStyle/>
          <a:p>
            <a:r>
              <a:rPr lang="en-US" sz="3200" dirty="0">
                <a:solidFill>
                  <a:schemeClr val="accent1"/>
                </a:solidFill>
              </a:rPr>
              <a:t>Part One </a:t>
            </a:r>
            <a:r>
              <a:rPr lang="en-US" sz="3200" dirty="0"/>
              <a:t>Questions to Consider</a:t>
            </a:r>
          </a:p>
        </p:txBody>
      </p:sp>
      <p:sp>
        <p:nvSpPr>
          <p:cNvPr id="6" name="Text Placeholder 5"/>
          <p:cNvSpPr>
            <a:spLocks noGrp="1"/>
          </p:cNvSpPr>
          <p:nvPr>
            <p:ph type="body" sz="quarter" idx="15"/>
          </p:nvPr>
        </p:nvSpPr>
        <p:spPr>
          <a:xfrm>
            <a:off x="5470525" y="2462105"/>
            <a:ext cx="3046413" cy="3527534"/>
          </a:xfrm>
        </p:spPr>
        <p:txBody>
          <a:bodyPr>
            <a:normAutofit lnSpcReduction="10000"/>
          </a:bodyPr>
          <a:lstStyle/>
          <a:p>
            <a:pPr lvl="0"/>
            <a:r>
              <a:rPr lang="en-US" dirty="0"/>
              <a:t>Planning any class, what are the two to three things I want students to learn how to do better?</a:t>
            </a:r>
          </a:p>
          <a:p>
            <a:pPr lvl="0"/>
            <a:r>
              <a:rPr lang="en-US" dirty="0"/>
              <a:t>What do I know about my teaching context—embodied identity issues, employment status, and student population—that’s key to facilitating student learning in-person and online?</a:t>
            </a:r>
          </a:p>
          <a:p>
            <a:pPr lvl="0"/>
            <a:r>
              <a:rPr lang="en-US" dirty="0"/>
              <a:t>How do I convey my care for student learning and success in a hybrid, online, and/or face-to-face classroom under normal circumstances? In what ways does that change or remain the same during troubled, traumatic times?</a:t>
            </a:r>
          </a:p>
          <a:p>
            <a:endParaRPr lang="en-US" dirty="0"/>
          </a:p>
        </p:txBody>
      </p:sp>
      <p:sp>
        <p:nvSpPr>
          <p:cNvPr id="7" name="Text Placeholder 6"/>
          <p:cNvSpPr>
            <a:spLocks noGrp="1"/>
          </p:cNvSpPr>
          <p:nvPr>
            <p:ph type="body" sz="quarter" idx="16"/>
          </p:nvPr>
        </p:nvSpPr>
        <p:spPr>
          <a:xfrm>
            <a:off x="8769606" y="2451338"/>
            <a:ext cx="3023149" cy="2084803"/>
          </a:xfrm>
        </p:spPr>
        <p:txBody>
          <a:bodyPr>
            <a:normAutofit/>
          </a:bodyPr>
          <a:lstStyle/>
          <a:p>
            <a:pPr lvl="0"/>
            <a:r>
              <a:rPr lang="en-US" dirty="0"/>
              <a:t>In what ways do troubled, traumatic times create specific teaching and learning challenges for contingent, underrepresented, and marginalized faculty? How does the demand for hybrid and online course instruction impact academic diversity, equity, inclusion, and justice?</a:t>
            </a:r>
          </a:p>
          <a:p>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9" name="TextBox 8"/>
          <p:cNvSpPr txBox="1"/>
          <p:nvPr/>
        </p:nvSpPr>
        <p:spPr>
          <a:xfrm>
            <a:off x="11743508" y="6520963"/>
            <a:ext cx="448492" cy="369332"/>
          </a:xfrm>
          <a:prstGeom prst="rect">
            <a:avLst/>
          </a:prstGeom>
          <a:noFill/>
        </p:spPr>
        <p:txBody>
          <a:bodyPr wrap="square" rtlCol="0">
            <a:spAutoFit/>
          </a:bodyPr>
          <a:lstStyle/>
          <a:p>
            <a:fld id="{41683CB8-94A5-41FA-806E-55E8F6D8C78D}" type="slidenum">
              <a:rPr lang="en-US" smtClean="0">
                <a:solidFill>
                  <a:schemeClr val="bg1"/>
                </a:solidFill>
              </a:rPr>
              <a:t>17</a:t>
            </a:fld>
            <a:endParaRPr lang="en-US" dirty="0">
              <a:solidFill>
                <a:schemeClr val="bg1"/>
              </a:solidFill>
            </a:endParaRPr>
          </a:p>
        </p:txBody>
      </p:sp>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099" r="9099"/>
          <a:stretch>
            <a:fillRect/>
          </a:stretch>
        </p:blipFill>
        <p:spPr/>
      </p:pic>
    </p:spTree>
    <p:extLst>
      <p:ext uri="{BB962C8B-B14F-4D97-AF65-F5344CB8AC3E}">
        <p14:creationId xmlns:p14="http://schemas.microsoft.com/office/powerpoint/2010/main" val="3792313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t>PART TWO</a:t>
            </a:r>
          </a:p>
        </p:txBody>
      </p:sp>
      <p:sp>
        <p:nvSpPr>
          <p:cNvPr id="3" name="Text Placeholder 2"/>
          <p:cNvSpPr>
            <a:spLocks noGrp="1"/>
          </p:cNvSpPr>
          <p:nvPr>
            <p:ph type="body" sz="quarter" idx="10"/>
          </p:nvPr>
        </p:nvSpPr>
        <p:spPr>
          <a:xfrm>
            <a:off x="8530361" y="4066431"/>
            <a:ext cx="2489200" cy="3124200"/>
          </a:xfrm>
        </p:spPr>
        <p:txBody>
          <a:bodyPr/>
          <a:lstStyle/>
          <a:p>
            <a:r>
              <a:rPr lang="en-US" dirty="0"/>
              <a:t>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5" name="TextBox 4"/>
          <p:cNvSpPr txBox="1"/>
          <p:nvPr/>
        </p:nvSpPr>
        <p:spPr>
          <a:xfrm>
            <a:off x="11743508" y="6520963"/>
            <a:ext cx="448492" cy="369332"/>
          </a:xfrm>
          <a:prstGeom prst="rect">
            <a:avLst/>
          </a:prstGeom>
          <a:noFill/>
        </p:spPr>
        <p:txBody>
          <a:bodyPr wrap="square" rtlCol="0">
            <a:spAutoFit/>
          </a:bodyPr>
          <a:lstStyle/>
          <a:p>
            <a:fld id="{41683CB8-94A5-41FA-806E-55E8F6D8C78D}"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39802800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MYTH #2</a:t>
            </a:r>
          </a:p>
        </p:txBody>
      </p:sp>
      <p:sp>
        <p:nvSpPr>
          <p:cNvPr id="3" name="Text Placeholder 2"/>
          <p:cNvSpPr>
            <a:spLocks noGrp="1"/>
          </p:cNvSpPr>
          <p:nvPr>
            <p:ph type="body" sz="quarter" idx="14"/>
          </p:nvPr>
        </p:nvSpPr>
        <p:spPr>
          <a:xfrm>
            <a:off x="838200" y="3796498"/>
            <a:ext cx="7252504" cy="1428645"/>
          </a:xfrm>
        </p:spPr>
        <p:txBody>
          <a:bodyPr>
            <a:normAutofit/>
          </a:bodyPr>
          <a:lstStyle/>
          <a:p>
            <a:r>
              <a:rPr lang="en-US" sz="3200" dirty="0"/>
              <a:t>CONTENT COVERAGE IS THE MOST IMPORTANT PART OF ANY COLLEGE CLASS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8" name="TextBox 7"/>
          <p:cNvSpPr txBox="1"/>
          <p:nvPr/>
        </p:nvSpPr>
        <p:spPr>
          <a:xfrm>
            <a:off x="11713029" y="6488668"/>
            <a:ext cx="478971" cy="369332"/>
          </a:xfrm>
          <a:prstGeom prst="rect">
            <a:avLst/>
          </a:prstGeom>
          <a:noFill/>
        </p:spPr>
        <p:txBody>
          <a:bodyPr wrap="square" rtlCol="0">
            <a:spAutoFit/>
          </a:bodyPr>
          <a:lstStyle/>
          <a:p>
            <a:fld id="{41683CB8-94A5-41FA-806E-55E8F6D8C78D}" type="slidenum">
              <a:rPr lang="en-US" smtClean="0">
                <a:solidFill>
                  <a:schemeClr val="bg1"/>
                </a:solidFill>
              </a:rPr>
              <a:t>19</a:t>
            </a:fld>
            <a:endParaRPr lang="en-US"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9" name="TextBox 8"/>
          <p:cNvSpPr txBox="1"/>
          <p:nvPr/>
        </p:nvSpPr>
        <p:spPr>
          <a:xfrm>
            <a:off x="11713029" y="6520963"/>
            <a:ext cx="478971" cy="369332"/>
          </a:xfrm>
          <a:prstGeom prst="rect">
            <a:avLst/>
          </a:prstGeom>
          <a:noFill/>
        </p:spPr>
        <p:txBody>
          <a:bodyPr wrap="square" rtlCol="0">
            <a:spAutoFit/>
          </a:bodyPr>
          <a:lstStyle/>
          <a:p>
            <a:fld id="{41683CB8-94A5-41FA-806E-55E8F6D8C78D}" type="slidenum">
              <a:rPr lang="en-US" smtClean="0">
                <a:solidFill>
                  <a:schemeClr val="bg1"/>
                </a:solidFill>
              </a:rPr>
              <a:t>19</a:t>
            </a:fld>
            <a:endParaRPr lang="en-US" dirty="0">
              <a:solidFill>
                <a:schemeClr val="bg1"/>
              </a:solidFill>
            </a:endParaRP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119567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985" r="1985"/>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normAutofit/>
          </a:bodyPr>
          <a:lstStyle/>
          <a:p>
            <a:r>
              <a:rPr lang="en-US" sz="4800" dirty="0"/>
              <a:t>WELCOME!</a:t>
            </a:r>
          </a:p>
        </p:txBody>
      </p:sp>
      <p:sp>
        <p:nvSpPr>
          <p:cNvPr id="4" name="Text Placeholder 3"/>
          <p:cNvSpPr>
            <a:spLocks noGrp="1"/>
          </p:cNvSpPr>
          <p:nvPr>
            <p:ph type="body" sz="quarter" idx="12"/>
          </p:nvPr>
        </p:nvSpPr>
        <p:spPr/>
        <p:txBody>
          <a:bodyPr>
            <a:normAutofit/>
          </a:bodyPr>
          <a:lstStyle/>
          <a:p>
            <a:r>
              <a:rPr lang="en-US" sz="2000" b="1" dirty="0">
                <a:solidFill>
                  <a:schemeClr val="accent1"/>
                </a:solidFill>
              </a:rPr>
              <a:t>Meet Your Presenter </a:t>
            </a:r>
          </a:p>
        </p:txBody>
      </p:sp>
      <p:sp>
        <p:nvSpPr>
          <p:cNvPr id="5" name="Text Placeholder 4"/>
          <p:cNvSpPr>
            <a:spLocks noGrp="1"/>
          </p:cNvSpPr>
          <p:nvPr>
            <p:ph type="body" sz="quarter" idx="17"/>
          </p:nvPr>
        </p:nvSpPr>
        <p:spPr>
          <a:xfrm>
            <a:off x="7933509" y="1074809"/>
            <a:ext cx="3762461" cy="973414"/>
          </a:xfrm>
        </p:spPr>
        <p:txBody>
          <a:bodyPr>
            <a:noAutofit/>
          </a:bodyPr>
          <a:lstStyle/>
          <a:p>
            <a:r>
              <a:rPr lang="en-US" sz="2000" b="1" dirty="0"/>
              <a:t>Author, </a:t>
            </a:r>
            <a:r>
              <a:rPr lang="en-US" sz="2000" b="1" i="1" dirty="0"/>
              <a:t>Geeky Pedagogy</a:t>
            </a:r>
            <a:endParaRPr lang="en-US" sz="2000" b="1" dirty="0"/>
          </a:p>
        </p:txBody>
      </p:sp>
      <p:sp>
        <p:nvSpPr>
          <p:cNvPr id="6" name="Text Placeholder 5"/>
          <p:cNvSpPr>
            <a:spLocks noGrp="1"/>
          </p:cNvSpPr>
          <p:nvPr>
            <p:ph type="body" sz="quarter" idx="18"/>
          </p:nvPr>
        </p:nvSpPr>
        <p:spPr>
          <a:xfrm>
            <a:off x="7946862" y="2440564"/>
            <a:ext cx="3762462" cy="731694"/>
          </a:xfrm>
        </p:spPr>
        <p:txBody>
          <a:bodyPr>
            <a:noAutofit/>
          </a:bodyPr>
          <a:lstStyle/>
          <a:p>
            <a:r>
              <a:rPr lang="en-US" sz="2000" b="1" dirty="0"/>
              <a:t>Professor, SUNY Plattsburgh U.S. history and pop culture</a:t>
            </a:r>
          </a:p>
        </p:txBody>
      </p:sp>
      <p:sp>
        <p:nvSpPr>
          <p:cNvPr id="7" name="Text Placeholder 6"/>
          <p:cNvSpPr>
            <a:spLocks noGrp="1"/>
          </p:cNvSpPr>
          <p:nvPr>
            <p:ph type="body" sz="quarter" idx="19"/>
          </p:nvPr>
        </p:nvSpPr>
        <p:spPr>
          <a:xfrm>
            <a:off x="7933509" y="3656265"/>
            <a:ext cx="3762462" cy="837358"/>
          </a:xfrm>
        </p:spPr>
        <p:txBody>
          <a:bodyPr>
            <a:noAutofit/>
          </a:bodyPr>
          <a:lstStyle/>
          <a:p>
            <a:r>
              <a:rPr lang="en-US" sz="2000" b="1" dirty="0"/>
              <a:t>Interim Director, SUNY Plattsburgh Center for Teaching Excellence</a:t>
            </a:r>
          </a:p>
        </p:txBody>
      </p:sp>
      <p:sp>
        <p:nvSpPr>
          <p:cNvPr id="8" name="Text Placeholder 7"/>
          <p:cNvSpPr>
            <a:spLocks noGrp="1"/>
          </p:cNvSpPr>
          <p:nvPr>
            <p:ph type="body" sz="quarter" idx="20"/>
          </p:nvPr>
        </p:nvSpPr>
        <p:spPr>
          <a:xfrm>
            <a:off x="7946862" y="5065840"/>
            <a:ext cx="3841726" cy="731694"/>
          </a:xfrm>
        </p:spPr>
        <p:txBody>
          <a:bodyPr>
            <a:noAutofit/>
          </a:bodyPr>
          <a:lstStyle/>
          <a:p>
            <a:r>
              <a:rPr lang="en-US" sz="2000" b="1" dirty="0"/>
              <a:t>Website: </a:t>
            </a:r>
            <a:r>
              <a:rPr lang="en-US" sz="2000" b="1" dirty="0">
                <a:solidFill>
                  <a:schemeClr val="tx1"/>
                </a:solidFill>
              </a:rPr>
              <a:t>geekypedagogy.com </a:t>
            </a:r>
          </a:p>
          <a:p>
            <a:r>
              <a:rPr lang="en-US" sz="2000" b="1" dirty="0"/>
              <a:t>Twitter: @</a:t>
            </a:r>
            <a:r>
              <a:rPr lang="en-US" sz="2000" b="1" dirty="0" err="1"/>
              <a:t>GeekyPedagogy</a:t>
            </a:r>
            <a:endParaRPr lang="en-US" sz="2000" b="1" dirty="0"/>
          </a:p>
        </p:txBody>
      </p:sp>
      <p:sp>
        <p:nvSpPr>
          <p:cNvPr id="16" name="TextBox 15"/>
          <p:cNvSpPr txBox="1"/>
          <p:nvPr/>
        </p:nvSpPr>
        <p:spPr>
          <a:xfrm>
            <a:off x="2267624" y="6000420"/>
            <a:ext cx="2534194" cy="369332"/>
          </a:xfrm>
          <a:prstGeom prst="rect">
            <a:avLst/>
          </a:prstGeom>
          <a:noFill/>
        </p:spPr>
        <p:txBody>
          <a:bodyPr wrap="square" rtlCol="0">
            <a:spAutoFit/>
          </a:bodyPr>
          <a:lstStyle/>
          <a:p>
            <a:pPr algn="r"/>
            <a:r>
              <a:rPr lang="en-US" b="1" dirty="0"/>
              <a:t>Jessamyn</a:t>
            </a:r>
            <a:r>
              <a:rPr lang="en-US" dirty="0"/>
              <a:t> </a:t>
            </a:r>
            <a:r>
              <a:rPr lang="en-US" b="1" dirty="0"/>
              <a:t>Neuhaus</a:t>
            </a:r>
          </a:p>
        </p:txBody>
      </p:sp>
      <p:pic>
        <p:nvPicPr>
          <p:cNvPr id="22" name="Picture Placeholder 21"/>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6667" r="16667"/>
          <a:stretch>
            <a:fillRect/>
          </a:stretch>
        </p:blipFill>
        <p:spPr>
          <a:xfrm>
            <a:off x="6790154" y="4910460"/>
            <a:ext cx="1097280" cy="1097280"/>
          </a:xfrm>
        </p:spPr>
      </p:pic>
      <p:sp>
        <p:nvSpPr>
          <p:cNvPr id="24" name="TextBox 23"/>
          <p:cNvSpPr txBox="1"/>
          <p:nvPr/>
        </p:nvSpPr>
        <p:spPr>
          <a:xfrm>
            <a:off x="11661137" y="6369752"/>
            <a:ext cx="304440" cy="369332"/>
          </a:xfrm>
          <a:prstGeom prst="rect">
            <a:avLst/>
          </a:prstGeom>
          <a:noFill/>
        </p:spPr>
        <p:txBody>
          <a:bodyPr wrap="square" rtlCol="0">
            <a:spAutoFit/>
          </a:bodyPr>
          <a:lstStyle/>
          <a:p>
            <a:fld id="{41683CB8-94A5-41FA-806E-55E8F6D8C78D}" type="slidenum">
              <a:rPr lang="en-US" smtClean="0"/>
              <a:t>2</a:t>
            </a:fld>
            <a:endParaRPr lang="en-US" dirty="0"/>
          </a:p>
        </p:txBody>
      </p:sp>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320" r="3320"/>
          <a:stretch>
            <a:fillRect/>
          </a:stretch>
        </p:blipFill>
        <p:spPr>
          <a:xfrm>
            <a:off x="6790154" y="1042383"/>
            <a:ext cx="1097280" cy="1097280"/>
          </a:xfrm>
        </p:spPr>
      </p:pic>
      <p:pic>
        <p:nvPicPr>
          <p:cNvPr id="11" name="Picture Placeholder 10"/>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6755" r="16755"/>
          <a:stretch>
            <a:fillRect/>
          </a:stretch>
        </p:blipFill>
        <p:spPr>
          <a:xfrm>
            <a:off x="6790154" y="2331742"/>
            <a:ext cx="1097280" cy="1097280"/>
          </a:xfrm>
        </p:spPr>
      </p:pic>
      <p:pic>
        <p:nvPicPr>
          <p:cNvPr id="13" name="Picture Placeholder 12"/>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6667" r="16667"/>
          <a:stretch>
            <a:fillRect/>
          </a:stretch>
        </p:blipFill>
        <p:spPr>
          <a:xfrm>
            <a:off x="6790154" y="3621101"/>
            <a:ext cx="1097280" cy="1097280"/>
          </a:xfrm>
        </p:spPr>
      </p:pic>
    </p:spTree>
    <p:extLst>
      <p:ext uri="{BB962C8B-B14F-4D97-AF65-F5344CB8AC3E}">
        <p14:creationId xmlns:p14="http://schemas.microsoft.com/office/powerpoint/2010/main" val="23053876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608" b="15608"/>
          <a:stretch>
            <a:fillRect/>
          </a:stretch>
        </p:blipFill>
        <p:spPr/>
      </p:pic>
      <p:sp>
        <p:nvSpPr>
          <p:cNvPr id="9" name="Title 8"/>
          <p:cNvSpPr>
            <a:spLocks noGrp="1"/>
          </p:cNvSpPr>
          <p:nvPr>
            <p:ph type="title"/>
          </p:nvPr>
        </p:nvSpPr>
        <p:spPr>
          <a:xfrm>
            <a:off x="644434" y="1659770"/>
            <a:ext cx="3279384" cy="4035636"/>
          </a:xfrm>
        </p:spPr>
        <p:txBody>
          <a:bodyPr>
            <a:noAutofit/>
          </a:bodyPr>
          <a:lstStyle/>
          <a:p>
            <a:pPr algn="ctr"/>
            <a:r>
              <a:rPr lang="en-US" sz="4800" b="0" dirty="0"/>
              <a:t>Why do we cram too much content into our class?</a:t>
            </a:r>
          </a:p>
        </p:txBody>
      </p:sp>
      <p:sp>
        <p:nvSpPr>
          <p:cNvPr id="10" name="Text Placeholder 9"/>
          <p:cNvSpPr>
            <a:spLocks noGrp="1"/>
          </p:cNvSpPr>
          <p:nvPr>
            <p:ph type="body" sz="quarter" idx="12"/>
          </p:nvPr>
        </p:nvSpPr>
        <p:spPr>
          <a:xfrm>
            <a:off x="5199016" y="987206"/>
            <a:ext cx="2997883" cy="1503445"/>
          </a:xfrm>
        </p:spPr>
        <p:txBody>
          <a:bodyPr>
            <a:noAutofit/>
          </a:bodyPr>
          <a:lstStyle/>
          <a:p>
            <a:r>
              <a:rPr lang="en-US" sz="4400" dirty="0">
                <a:solidFill>
                  <a:schemeClr val="bg1"/>
                </a:solidFill>
              </a:rPr>
              <a:t>WE </a:t>
            </a:r>
            <a:r>
              <a:rPr lang="en-US" sz="6600" dirty="0">
                <a:solidFill>
                  <a:schemeClr val="bg1"/>
                </a:solidFill>
                <a:sym typeface="Symbol" panose="05050102010706020507" pitchFamily="18" charset="2"/>
              </a:rPr>
              <a:t></a:t>
            </a:r>
            <a:r>
              <a:rPr lang="en-US" sz="4400" dirty="0">
                <a:solidFill>
                  <a:schemeClr val="bg1"/>
                </a:solidFill>
                <a:sym typeface="Symbol" panose="05050102010706020507" pitchFamily="18" charset="2"/>
              </a:rPr>
              <a:t> our subjects!</a:t>
            </a:r>
            <a:endParaRPr lang="en-US" sz="4400" dirty="0">
              <a:solidFill>
                <a:schemeClr val="bg1"/>
              </a:solidFill>
            </a:endParaRPr>
          </a:p>
        </p:txBody>
      </p:sp>
      <p:sp>
        <p:nvSpPr>
          <p:cNvPr id="11" name="Text Placeholder 10"/>
          <p:cNvSpPr>
            <a:spLocks noGrp="1"/>
          </p:cNvSpPr>
          <p:nvPr>
            <p:ph type="body" sz="quarter" idx="15"/>
          </p:nvPr>
        </p:nvSpPr>
        <p:spPr>
          <a:xfrm>
            <a:off x="8569233" y="987206"/>
            <a:ext cx="3283243" cy="1966374"/>
          </a:xfrm>
        </p:spPr>
        <p:txBody>
          <a:bodyPr>
            <a:noAutofit/>
          </a:bodyPr>
          <a:lstStyle/>
          <a:p>
            <a:pPr algn="ctr"/>
            <a:r>
              <a:rPr lang="en-US" sz="2800" b="1" dirty="0">
                <a:solidFill>
                  <a:schemeClr val="accent2">
                    <a:lumMod val="20000"/>
                    <a:lumOff val="80000"/>
                  </a:schemeClr>
                </a:solidFill>
              </a:rPr>
              <a:t>We are smarty pants scholars who are used to showing off our big brains.</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7" name="TextBox 6"/>
          <p:cNvSpPr txBox="1"/>
          <p:nvPr/>
        </p:nvSpPr>
        <p:spPr>
          <a:xfrm>
            <a:off x="11669486" y="6520963"/>
            <a:ext cx="522514" cy="369332"/>
          </a:xfrm>
          <a:prstGeom prst="rect">
            <a:avLst/>
          </a:prstGeom>
          <a:noFill/>
        </p:spPr>
        <p:txBody>
          <a:bodyPr wrap="square" rtlCol="0">
            <a:spAutoFit/>
          </a:bodyPr>
          <a:lstStyle/>
          <a:p>
            <a:fld id="{41683CB8-94A5-41FA-806E-55E8F6D8C78D}" type="slidenum">
              <a:rPr lang="en-US" smtClean="0">
                <a:solidFill>
                  <a:schemeClr val="bg1"/>
                </a:solidFill>
              </a:rPr>
              <a:t>20</a:t>
            </a:fld>
            <a:endParaRPr lang="en-US"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4870" y="92589"/>
            <a:ext cx="1064349" cy="1064349"/>
          </a:xfrm>
          <a:prstGeom prst="rect">
            <a:avLst/>
          </a:prstGeom>
        </p:spPr>
      </p:pic>
    </p:spTree>
    <p:extLst>
      <p:ext uri="{BB962C8B-B14F-4D97-AF65-F5344CB8AC3E}">
        <p14:creationId xmlns:p14="http://schemas.microsoft.com/office/powerpoint/2010/main" val="2995990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decel="50000" fill="hold">
                                          <p:stCondLst>
                                            <p:cond delay="0"/>
                                          </p:stCondLst>
                                        </p:cTn>
                                        <p:tgtEl>
                                          <p:spTgt spid="10">
                                            <p:txEl>
                                              <p:pRg st="0" end="0"/>
                                            </p:txEl>
                                          </p:spTgt>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10">
                                            <p:txEl>
                                              <p:pRg st="0" end="0"/>
                                            </p:txEl>
                                          </p:spTgt>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10">
                                            <p:txEl>
                                              <p:pRg st="0" end="0"/>
                                            </p:txEl>
                                          </p:spTgt>
                                        </p:tgtEl>
                                        <p:attrNameLst>
                                          <p:attrName>ppt_w</p:attrName>
                                        </p:attrNameLst>
                                      </p:cBhvr>
                                      <p:tavLst>
                                        <p:tav tm="0">
                                          <p:val>
                                            <p:strVal val="#ppt_w*.05"/>
                                          </p:val>
                                        </p:tav>
                                        <p:tav tm="100000">
                                          <p:val>
                                            <p:strVal val="#ppt_w"/>
                                          </p:val>
                                        </p:tav>
                                      </p:tavLst>
                                    </p:anim>
                                    <p:anim calcmode="lin" valueType="num">
                                      <p:cBhvr>
                                        <p:cTn id="10" dur="2000" fill="hold"/>
                                        <p:tgtEl>
                                          <p:spTgt spid="10">
                                            <p:txEl>
                                              <p:pRg st="0" end="0"/>
                                            </p:txEl>
                                          </p:spTgt>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10">
                                            <p:txEl>
                                              <p:pRg st="0" end="0"/>
                                            </p:txEl>
                                          </p:spTgt>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10">
                                            <p:txEl>
                                              <p:pRg st="0" end="0"/>
                                            </p:txEl>
                                          </p:spTgt>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10">
                                            <p:txEl>
                                              <p:pRg st="0" end="0"/>
                                            </p:txEl>
                                          </p:spTgt>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0" nodeType="clickEffect">
                                  <p:stCondLst>
                                    <p:cond delay="0"/>
                                  </p:stCondLst>
                                  <p:childTnLst>
                                    <p:animRot by="120000">
                                      <p:cBhvr>
                                        <p:cTn id="18" dur="200" fill="hold">
                                          <p:stCondLst>
                                            <p:cond delay="0"/>
                                          </p:stCondLst>
                                        </p:cTn>
                                        <p:tgtEl>
                                          <p:spTgt spid="11">
                                            <p:txEl>
                                              <p:pRg st="0" end="0"/>
                                            </p:txEl>
                                          </p:spTgt>
                                        </p:tgtEl>
                                        <p:attrNameLst>
                                          <p:attrName>r</p:attrName>
                                        </p:attrNameLst>
                                      </p:cBhvr>
                                    </p:animRot>
                                    <p:animRot by="-240000">
                                      <p:cBhvr>
                                        <p:cTn id="19" dur="400" fill="hold">
                                          <p:stCondLst>
                                            <p:cond delay="400"/>
                                          </p:stCondLst>
                                        </p:cTn>
                                        <p:tgtEl>
                                          <p:spTgt spid="11">
                                            <p:txEl>
                                              <p:pRg st="0" end="0"/>
                                            </p:txEl>
                                          </p:spTgt>
                                        </p:tgtEl>
                                        <p:attrNameLst>
                                          <p:attrName>r</p:attrName>
                                        </p:attrNameLst>
                                      </p:cBhvr>
                                    </p:animRot>
                                    <p:animRot by="240000">
                                      <p:cBhvr>
                                        <p:cTn id="20" dur="400" fill="hold">
                                          <p:stCondLst>
                                            <p:cond delay="800"/>
                                          </p:stCondLst>
                                        </p:cTn>
                                        <p:tgtEl>
                                          <p:spTgt spid="11">
                                            <p:txEl>
                                              <p:pRg st="0" end="0"/>
                                            </p:txEl>
                                          </p:spTgt>
                                        </p:tgtEl>
                                        <p:attrNameLst>
                                          <p:attrName>r</p:attrName>
                                        </p:attrNameLst>
                                      </p:cBhvr>
                                    </p:animRot>
                                    <p:animRot by="-240000">
                                      <p:cBhvr>
                                        <p:cTn id="21" dur="400" fill="hold">
                                          <p:stCondLst>
                                            <p:cond delay="1200"/>
                                          </p:stCondLst>
                                        </p:cTn>
                                        <p:tgtEl>
                                          <p:spTgt spid="11">
                                            <p:txEl>
                                              <p:pRg st="0" end="0"/>
                                            </p:txEl>
                                          </p:spTgt>
                                        </p:tgtEl>
                                        <p:attrNameLst>
                                          <p:attrName>r</p:attrName>
                                        </p:attrNameLst>
                                      </p:cBhvr>
                                    </p:animRot>
                                    <p:animRot by="120000">
                                      <p:cBhvr>
                                        <p:cTn id="22" dur="400" fill="hold">
                                          <p:stCondLst>
                                            <p:cond delay="1600"/>
                                          </p:stCondLst>
                                        </p:cTn>
                                        <p:tgtEl>
                                          <p:spTgt spid="11">
                                            <p:txEl>
                                              <p:pRg st="0" end="0"/>
                                            </p:txEl>
                                          </p:spTgt>
                                        </p:tgtEl>
                                        <p:attrNameLst>
                                          <p:attrName>r</p:attrName>
                                        </p:attrNameLst>
                                      </p:cBhvr>
                                    </p:animRo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800" dirty="0"/>
              <a:t>Experts &amp; Novice Learners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415" b="16415"/>
          <a:stretch>
            <a:fillRect/>
          </a:stretch>
        </p:blipFill>
        <p:spPr/>
      </p:pic>
      <p:sp>
        <p:nvSpPr>
          <p:cNvPr id="7" name="TextBox 6"/>
          <p:cNvSpPr txBox="1"/>
          <p:nvPr/>
        </p:nvSpPr>
        <p:spPr>
          <a:xfrm>
            <a:off x="11747863" y="6520963"/>
            <a:ext cx="444137" cy="369332"/>
          </a:xfrm>
          <a:prstGeom prst="rect">
            <a:avLst/>
          </a:prstGeom>
          <a:noFill/>
        </p:spPr>
        <p:txBody>
          <a:bodyPr wrap="square" rtlCol="0">
            <a:spAutoFit/>
          </a:bodyPr>
          <a:lstStyle/>
          <a:p>
            <a:fld id="{41683CB8-94A5-41FA-806E-55E8F6D8C78D}" type="slidenum">
              <a:rPr lang="en-US" smtClean="0">
                <a:solidFill>
                  <a:schemeClr val="bg1"/>
                </a:solidFill>
              </a:rPr>
              <a:t>21</a:t>
            </a:fld>
            <a:endParaRPr lang="en-US"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6413" y="748937"/>
            <a:ext cx="4485002" cy="3496900"/>
          </a:xfrm>
          <a:prstGeom prst="rect">
            <a:avLst/>
          </a:prstGeom>
        </p:spPr>
      </p:pic>
    </p:spTree>
    <p:extLst>
      <p:ext uri="{BB962C8B-B14F-4D97-AF65-F5344CB8AC3E}">
        <p14:creationId xmlns:p14="http://schemas.microsoft.com/office/powerpoint/2010/main" val="20511913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style.rotation</p:attrName>
                                        </p:attrNameLst>
                                      </p:cBhvr>
                                      <p:tavLst>
                                        <p:tav tm="0">
                                          <p:val>
                                            <p:fltVal val="720"/>
                                          </p:val>
                                        </p:tav>
                                        <p:tav tm="100000">
                                          <p:val>
                                            <p:fltVal val="0"/>
                                          </p:val>
                                        </p:tav>
                                      </p:tavLst>
                                    </p:anim>
                                    <p:anim calcmode="lin" valueType="num">
                                      <p:cBhvr>
                                        <p:cTn id="9" dur="3000" fill="hold"/>
                                        <p:tgtEl>
                                          <p:spTgt spid="2"/>
                                        </p:tgtEl>
                                        <p:attrNameLst>
                                          <p:attrName>ppt_h</p:attrName>
                                        </p:attrNameLst>
                                      </p:cBhvr>
                                      <p:tavLst>
                                        <p:tav tm="0">
                                          <p:val>
                                            <p:fltVal val="0"/>
                                          </p:val>
                                        </p:tav>
                                        <p:tav tm="100000">
                                          <p:val>
                                            <p:strVal val="#ppt_h"/>
                                          </p:val>
                                        </p:tav>
                                      </p:tavLst>
                                    </p:anim>
                                    <p:anim calcmode="lin" valueType="num">
                                      <p:cBhvr>
                                        <p:cTn id="10" dur="3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3"/>
                </a:solidFill>
              </a:rPr>
              <a:t>Part Two</a:t>
            </a:r>
            <a:br>
              <a:rPr lang="en-US" dirty="0"/>
            </a:br>
            <a:r>
              <a:rPr lang="en-US" dirty="0"/>
              <a:t>Pedagogy of Care</a:t>
            </a:r>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56" b="29356"/>
          <a:stretch>
            <a:fillRect/>
          </a:stretch>
        </p:blipFill>
        <p:spPr/>
      </p:pic>
      <p:sp>
        <p:nvSpPr>
          <p:cNvPr id="4" name="Text Placeholder 3"/>
          <p:cNvSpPr>
            <a:spLocks noGrp="1"/>
          </p:cNvSpPr>
          <p:nvPr>
            <p:ph type="body" sz="quarter" idx="11"/>
          </p:nvPr>
        </p:nvSpPr>
        <p:spPr>
          <a:xfrm>
            <a:off x="7569843" y="1497873"/>
            <a:ext cx="4155432" cy="1715589"/>
          </a:xfrm>
        </p:spPr>
        <p:txBody>
          <a:bodyPr/>
          <a:lstStyle/>
          <a:p>
            <a:r>
              <a:rPr lang="en-US" sz="1600" dirty="0">
                <a:latin typeface="Times New Roman" panose="02020603050405020304" pitchFamily="18" charset="0"/>
                <a:cs typeface="Times New Roman" panose="02020603050405020304" pitchFamily="18" charset="0"/>
              </a:rPr>
              <a:t>● </a:t>
            </a:r>
            <a:r>
              <a:rPr lang="en-US" sz="1600" dirty="0">
                <a:cs typeface="Times New Roman" panose="02020603050405020304" pitchFamily="18" charset="0"/>
              </a:rPr>
              <a:t>It doesn’t have to be “warm &amp; fuzzy.”</a:t>
            </a:r>
            <a:endParaRPr lang="en-US" sz="1600" dirty="0"/>
          </a:p>
          <a:p>
            <a:r>
              <a:rPr lang="en-US" sz="1600" dirty="0">
                <a:latin typeface="Times New Roman" panose="02020603050405020304" pitchFamily="18" charset="0"/>
                <a:cs typeface="Times New Roman" panose="02020603050405020304" pitchFamily="18" charset="0"/>
              </a:rPr>
              <a:t>● </a:t>
            </a:r>
            <a:r>
              <a:rPr lang="en-US" sz="1600" dirty="0"/>
              <a:t>It means communicating clearly to students that you want them to learn and to be successful.</a:t>
            </a:r>
          </a:p>
          <a:p>
            <a:r>
              <a:rPr lang="en-US" sz="1600" dirty="0">
                <a:latin typeface="Times New Roman" panose="02020603050405020304" pitchFamily="18" charset="0"/>
                <a:cs typeface="Times New Roman" panose="02020603050405020304" pitchFamily="18" charset="0"/>
              </a:rPr>
              <a:t>● </a:t>
            </a:r>
            <a:r>
              <a:rPr lang="en-US" sz="1600" dirty="0"/>
              <a:t>We need intellectual tools </a:t>
            </a:r>
            <a:r>
              <a:rPr lang="en-US" sz="1600" i="1" dirty="0"/>
              <a:t>and</a:t>
            </a:r>
            <a:r>
              <a:rPr lang="en-US" sz="1600" dirty="0"/>
              <a:t> emotional awareness for teaching in troubled times.</a:t>
            </a:r>
          </a:p>
          <a:p>
            <a:endParaRPr lang="en-US" dirty="0"/>
          </a:p>
        </p:txBody>
      </p:sp>
      <p:sp>
        <p:nvSpPr>
          <p:cNvPr id="5" name="Text Placeholder 4"/>
          <p:cNvSpPr>
            <a:spLocks noGrp="1"/>
          </p:cNvSpPr>
          <p:nvPr>
            <p:ph type="body" sz="quarter" idx="12"/>
          </p:nvPr>
        </p:nvSpPr>
        <p:spPr>
          <a:xfrm>
            <a:off x="7569843" y="310157"/>
            <a:ext cx="4185468" cy="1083214"/>
          </a:xfrm>
        </p:spPr>
        <p:txBody>
          <a:bodyPr>
            <a:normAutofit/>
          </a:bodyPr>
          <a:lstStyle/>
          <a:p>
            <a:r>
              <a:rPr lang="en-US" sz="1800" dirty="0">
                <a:solidFill>
                  <a:schemeClr val="accent1"/>
                </a:solidFill>
              </a:rPr>
              <a:t>Care for Student Learning: Yours Doesn’t Have to Look Like Mine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9" name="TextBox 8"/>
          <p:cNvSpPr txBox="1"/>
          <p:nvPr/>
        </p:nvSpPr>
        <p:spPr>
          <a:xfrm>
            <a:off x="11755311" y="6488668"/>
            <a:ext cx="536394" cy="369332"/>
          </a:xfrm>
          <a:prstGeom prst="rect">
            <a:avLst/>
          </a:prstGeom>
          <a:noFill/>
        </p:spPr>
        <p:txBody>
          <a:bodyPr wrap="square" rtlCol="0">
            <a:spAutoFit/>
          </a:bodyPr>
          <a:lstStyle/>
          <a:p>
            <a:fld id="{41683CB8-94A5-41FA-806E-55E8F6D8C78D}" type="slidenum">
              <a:rPr lang="en-US" smtClean="0">
                <a:solidFill>
                  <a:schemeClr val="bg1"/>
                </a:solidFill>
              </a:rPr>
              <a:t>22</a:t>
            </a:fld>
            <a:endParaRPr lang="en-US" dirty="0">
              <a:solidFill>
                <a:schemeClr val="bg1"/>
              </a:solidFill>
            </a:endParaRPr>
          </a:p>
        </p:txBody>
      </p:sp>
    </p:spTree>
    <p:extLst>
      <p:ext uri="{BB962C8B-B14F-4D97-AF65-F5344CB8AC3E}">
        <p14:creationId xmlns:p14="http://schemas.microsoft.com/office/powerpoint/2010/main" val="374777085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3"/>
                </a:solidFill>
              </a:rPr>
              <a:t>PART TWO</a:t>
            </a:r>
            <a:br>
              <a:rPr lang="en-US" dirty="0"/>
            </a:br>
            <a:r>
              <a:rPr lang="en-US" dirty="0"/>
              <a:t>RECOMMENDED BOOKS </a:t>
            </a:r>
          </a:p>
        </p:txBody>
      </p:sp>
      <p:sp>
        <p:nvSpPr>
          <p:cNvPr id="7" name="Text Placeholder 6"/>
          <p:cNvSpPr>
            <a:spLocks noGrp="1"/>
          </p:cNvSpPr>
          <p:nvPr>
            <p:ph type="body" sz="quarter" idx="15"/>
          </p:nvPr>
        </p:nvSpPr>
        <p:spPr>
          <a:xfrm>
            <a:off x="1520297" y="3039119"/>
            <a:ext cx="2517605" cy="484146"/>
          </a:xfrm>
        </p:spPr>
        <p:txBody>
          <a:bodyPr/>
          <a:lstStyle/>
          <a:p>
            <a:r>
              <a:rPr lang="en-US" sz="1600" dirty="0"/>
              <a:t>Sarah Rose Cavanagh</a:t>
            </a:r>
          </a:p>
        </p:txBody>
      </p:sp>
      <p:sp>
        <p:nvSpPr>
          <p:cNvPr id="8" name="Text Placeholder 7"/>
          <p:cNvSpPr>
            <a:spLocks noGrp="1"/>
          </p:cNvSpPr>
          <p:nvPr>
            <p:ph type="body" sz="quarter" idx="16"/>
          </p:nvPr>
        </p:nvSpPr>
        <p:spPr>
          <a:xfrm>
            <a:off x="557349" y="2586682"/>
            <a:ext cx="3480554" cy="382749"/>
          </a:xfrm>
        </p:spPr>
        <p:txBody>
          <a:bodyPr/>
          <a:lstStyle/>
          <a:p>
            <a:r>
              <a:rPr lang="en-US" sz="2400" dirty="0"/>
              <a:t>The Spark of Learning</a:t>
            </a:r>
          </a:p>
        </p:txBody>
      </p:sp>
      <p:sp>
        <p:nvSpPr>
          <p:cNvPr id="9" name="Text Placeholder 8"/>
          <p:cNvSpPr>
            <a:spLocks noGrp="1"/>
          </p:cNvSpPr>
          <p:nvPr>
            <p:ph type="body" sz="quarter" idx="17"/>
          </p:nvPr>
        </p:nvSpPr>
        <p:spPr/>
        <p:txBody>
          <a:bodyPr/>
          <a:lstStyle/>
          <a:p>
            <a:r>
              <a:rPr lang="en-US" sz="1600" dirty="0"/>
              <a:t>Paul </a:t>
            </a:r>
            <a:r>
              <a:rPr lang="en-US" sz="1600" dirty="0" err="1"/>
              <a:t>Handstedt</a:t>
            </a:r>
            <a:endParaRPr lang="en-US" sz="1800" dirty="0"/>
          </a:p>
        </p:txBody>
      </p:sp>
      <p:sp>
        <p:nvSpPr>
          <p:cNvPr id="10" name="Text Placeholder 9"/>
          <p:cNvSpPr>
            <a:spLocks noGrp="1"/>
          </p:cNvSpPr>
          <p:nvPr>
            <p:ph type="body" sz="quarter" idx="18"/>
          </p:nvPr>
        </p:nvSpPr>
        <p:spPr>
          <a:xfrm>
            <a:off x="8241403" y="2473235"/>
            <a:ext cx="3067364" cy="673904"/>
          </a:xfrm>
        </p:spPr>
        <p:txBody>
          <a:bodyPr/>
          <a:lstStyle/>
          <a:p>
            <a:r>
              <a:rPr lang="en-US" sz="2400" dirty="0"/>
              <a:t>Creating Wicked Students </a:t>
            </a:r>
          </a:p>
        </p:txBody>
      </p:sp>
      <p:sp>
        <p:nvSpPr>
          <p:cNvPr id="11" name="Text Placeholder 10"/>
          <p:cNvSpPr>
            <a:spLocks noGrp="1"/>
          </p:cNvSpPr>
          <p:nvPr>
            <p:ph type="body" sz="quarter" idx="19"/>
          </p:nvPr>
        </p:nvSpPr>
        <p:spPr>
          <a:xfrm>
            <a:off x="914329" y="5167572"/>
            <a:ext cx="3108007" cy="484146"/>
          </a:xfrm>
        </p:spPr>
        <p:txBody>
          <a:bodyPr/>
          <a:lstStyle/>
          <a:p>
            <a:r>
              <a:rPr lang="en-US" sz="1600" dirty="0"/>
              <a:t>Joshua </a:t>
            </a:r>
            <a:r>
              <a:rPr lang="en-US" sz="1600" dirty="0" err="1"/>
              <a:t>Eyler</a:t>
            </a:r>
            <a:endParaRPr lang="en-US" sz="1600" dirty="0"/>
          </a:p>
        </p:txBody>
      </p:sp>
      <p:sp>
        <p:nvSpPr>
          <p:cNvPr id="12" name="Text Placeholder 11"/>
          <p:cNvSpPr>
            <a:spLocks noGrp="1"/>
          </p:cNvSpPr>
          <p:nvPr>
            <p:ph type="body" sz="quarter" idx="20"/>
          </p:nvPr>
        </p:nvSpPr>
        <p:spPr>
          <a:xfrm>
            <a:off x="322729" y="4661850"/>
            <a:ext cx="3699608" cy="484146"/>
          </a:xfrm>
        </p:spPr>
        <p:txBody>
          <a:bodyPr/>
          <a:lstStyle/>
          <a:p>
            <a:r>
              <a:rPr lang="en-US" sz="2400" dirty="0"/>
              <a:t>How Humans Learn</a:t>
            </a:r>
          </a:p>
        </p:txBody>
      </p:sp>
      <p:sp>
        <p:nvSpPr>
          <p:cNvPr id="13" name="Text Placeholder 12"/>
          <p:cNvSpPr>
            <a:spLocks noGrp="1"/>
          </p:cNvSpPr>
          <p:nvPr>
            <p:ph type="body" sz="quarter" idx="21"/>
          </p:nvPr>
        </p:nvSpPr>
        <p:spPr/>
        <p:txBody>
          <a:bodyPr/>
          <a:lstStyle/>
          <a:p>
            <a:r>
              <a:rPr lang="en-US" sz="1600" dirty="0"/>
              <a:t>James M. Lang</a:t>
            </a:r>
          </a:p>
        </p:txBody>
      </p:sp>
      <p:sp>
        <p:nvSpPr>
          <p:cNvPr id="14" name="Text Placeholder 13"/>
          <p:cNvSpPr>
            <a:spLocks noGrp="1"/>
          </p:cNvSpPr>
          <p:nvPr>
            <p:ph type="body" sz="quarter" idx="22"/>
          </p:nvPr>
        </p:nvSpPr>
        <p:spPr>
          <a:xfrm>
            <a:off x="8241403" y="4763246"/>
            <a:ext cx="3067364" cy="382749"/>
          </a:xfrm>
        </p:spPr>
        <p:txBody>
          <a:bodyPr/>
          <a:lstStyle/>
          <a:p>
            <a:r>
              <a:rPr lang="en-US" sz="2400" dirty="0"/>
              <a:t>Small Teaching</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29" name="TextBox 28"/>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23</a:t>
            </a:fld>
            <a:endParaRPr lang="en-US" dirty="0">
              <a:solidFill>
                <a:schemeClr val="bg1"/>
              </a:solidFill>
            </a:endParaRPr>
          </a:p>
        </p:txBody>
      </p:sp>
      <p:pic>
        <p:nvPicPr>
          <p:cNvPr id="5" name="Picture Placeholder 4"/>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6741" b="16741"/>
          <a:stretch>
            <a:fillRect/>
          </a:stretch>
        </p:blipFill>
        <p:spPr/>
      </p:pic>
      <p:pic>
        <p:nvPicPr>
          <p:cNvPr id="18" name="Picture Placeholder 17"/>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pic>
        <p:nvPicPr>
          <p:cNvPr id="30" name="Picture Placeholder 29"/>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8767" b="18767"/>
          <a:stretch>
            <a:fillRect/>
          </a:stretch>
        </p:blipFill>
        <p:spPr/>
      </p:pic>
      <p:pic>
        <p:nvPicPr>
          <p:cNvPr id="31" name="Picture Placeholder 30"/>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4689" r="14689"/>
          <a:stretch>
            <a:fillRect/>
          </a:stretch>
        </p:blipFill>
        <p:spPr/>
      </p:pic>
    </p:spTree>
    <p:extLst>
      <p:ext uri="{BB962C8B-B14F-4D97-AF65-F5344CB8AC3E}">
        <p14:creationId xmlns:p14="http://schemas.microsoft.com/office/powerpoint/2010/main" val="3375468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1278" y="653833"/>
            <a:ext cx="6322230" cy="1325563"/>
          </a:xfrm>
        </p:spPr>
        <p:txBody>
          <a:bodyPr>
            <a:normAutofit/>
          </a:bodyPr>
          <a:lstStyle/>
          <a:p>
            <a:r>
              <a:rPr lang="en-US" sz="3600" dirty="0">
                <a:solidFill>
                  <a:schemeClr val="accent3"/>
                </a:solidFill>
              </a:rPr>
              <a:t>Part Two </a:t>
            </a:r>
            <a:r>
              <a:rPr lang="en-US" sz="3600" dirty="0"/>
              <a:t>Questions to Consider</a:t>
            </a:r>
          </a:p>
        </p:txBody>
      </p:sp>
      <p:sp>
        <p:nvSpPr>
          <p:cNvPr id="6" name="Text Placeholder 5"/>
          <p:cNvSpPr>
            <a:spLocks noGrp="1"/>
          </p:cNvSpPr>
          <p:nvPr>
            <p:ph type="body" sz="quarter" idx="15"/>
          </p:nvPr>
        </p:nvSpPr>
        <p:spPr>
          <a:xfrm>
            <a:off x="5470525" y="2462105"/>
            <a:ext cx="3046413" cy="3527534"/>
          </a:xfrm>
        </p:spPr>
        <p:txBody>
          <a:bodyPr>
            <a:normAutofit/>
          </a:bodyPr>
          <a:lstStyle/>
          <a:p>
            <a:pPr lvl="0"/>
            <a:r>
              <a:rPr lang="en-US" dirty="0"/>
              <a:t>What does my big, highly trained brain do automatically with my subject that students need a lot of instruction, practice, and time to learn how to do?</a:t>
            </a:r>
          </a:p>
          <a:p>
            <a:pPr lvl="0"/>
            <a:r>
              <a:rPr lang="en-US" dirty="0"/>
              <a:t>In troubled, traumatic times, what will it take students longer and be even harder for them to learn?</a:t>
            </a:r>
          </a:p>
          <a:p>
            <a:pPr lvl="0"/>
            <a:r>
              <a:rPr lang="en-US" dirty="0"/>
              <a:t>How can I ensure that students see the relevance and utility of learning my subject?</a:t>
            </a:r>
          </a:p>
          <a:p>
            <a:endParaRPr lang="en-US" dirty="0"/>
          </a:p>
        </p:txBody>
      </p:sp>
      <p:sp>
        <p:nvSpPr>
          <p:cNvPr id="7" name="Text Placeholder 6"/>
          <p:cNvSpPr>
            <a:spLocks noGrp="1"/>
          </p:cNvSpPr>
          <p:nvPr>
            <p:ph type="body" sz="quarter" idx="16"/>
          </p:nvPr>
        </p:nvSpPr>
        <p:spPr>
          <a:xfrm>
            <a:off x="8769606" y="2451338"/>
            <a:ext cx="3023149" cy="3670788"/>
          </a:xfrm>
        </p:spPr>
        <p:txBody>
          <a:bodyPr>
            <a:normAutofit/>
          </a:bodyPr>
          <a:lstStyle/>
          <a:p>
            <a:pPr lvl="0"/>
            <a:r>
              <a:rPr lang="en-US" dirty="0"/>
              <a:t>What resources and support do we need to build their pedagogical content knowledge under extreme duress and great uncertainty?</a:t>
            </a:r>
          </a:p>
          <a:p>
            <a:pPr lvl="0"/>
            <a:r>
              <a:rPr lang="en-US" dirty="0"/>
              <a:t>What safe, empowering spaces can we find in which to honestly share and reflect on our pedagogical practices?</a:t>
            </a:r>
          </a:p>
          <a:p>
            <a:pPr marL="0" indent="0">
              <a:buNone/>
            </a:pPr>
            <a:endParaRPr lang="en-US" dirty="0"/>
          </a:p>
        </p:txBody>
      </p:sp>
      <p:pic>
        <p:nvPicPr>
          <p:cNvPr id="9" name="Picture Placeholder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099" r="9099"/>
          <a:stretch>
            <a:fillRect/>
          </a:stretch>
        </p:blipFill>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12" name="TextBox 11"/>
          <p:cNvSpPr txBox="1"/>
          <p:nvPr/>
        </p:nvSpPr>
        <p:spPr>
          <a:xfrm>
            <a:off x="11755311" y="6488668"/>
            <a:ext cx="536394" cy="369332"/>
          </a:xfrm>
          <a:prstGeom prst="rect">
            <a:avLst/>
          </a:prstGeom>
          <a:noFill/>
        </p:spPr>
        <p:txBody>
          <a:bodyPr wrap="square" rtlCol="0">
            <a:spAutoFit/>
          </a:bodyPr>
          <a:lstStyle/>
          <a:p>
            <a:fld id="{41683CB8-94A5-41FA-806E-55E8F6D8C78D}" type="slidenum">
              <a:rPr lang="en-US" smtClean="0">
                <a:solidFill>
                  <a:schemeClr val="bg1"/>
                </a:solidFill>
              </a:rPr>
              <a:t>24</a:t>
            </a:fld>
            <a:endParaRPr lang="en-US" dirty="0">
              <a:solidFill>
                <a:schemeClr val="bg1"/>
              </a:solidFill>
            </a:endParaRPr>
          </a:p>
        </p:txBody>
      </p:sp>
    </p:spTree>
    <p:extLst>
      <p:ext uri="{BB962C8B-B14F-4D97-AF65-F5344CB8AC3E}">
        <p14:creationId xmlns:p14="http://schemas.microsoft.com/office/powerpoint/2010/main" val="38675485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t>PART THREE</a:t>
            </a:r>
          </a:p>
        </p:txBody>
      </p:sp>
      <p:sp>
        <p:nvSpPr>
          <p:cNvPr id="3" name="Text Placeholder 2"/>
          <p:cNvSpPr>
            <a:spLocks noGrp="1"/>
          </p:cNvSpPr>
          <p:nvPr>
            <p:ph type="body" sz="quarter" idx="10"/>
          </p:nvPr>
        </p:nvSpPr>
        <p:spPr>
          <a:xfrm>
            <a:off x="8678407" y="3613585"/>
            <a:ext cx="2489200" cy="3124200"/>
          </a:xfrm>
        </p:spPr>
        <p:txBody>
          <a:bodyPr/>
          <a:lstStyle/>
          <a:p>
            <a:r>
              <a:rPr lang="en-US" dirty="0"/>
              <a:t>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5" name="TextBox 4"/>
          <p:cNvSpPr txBox="1"/>
          <p:nvPr/>
        </p:nvSpPr>
        <p:spPr>
          <a:xfrm>
            <a:off x="11755311" y="6488668"/>
            <a:ext cx="536394" cy="369332"/>
          </a:xfrm>
          <a:prstGeom prst="rect">
            <a:avLst/>
          </a:prstGeom>
          <a:noFill/>
        </p:spPr>
        <p:txBody>
          <a:bodyPr wrap="square" rtlCol="0">
            <a:spAutoFit/>
          </a:bodyPr>
          <a:lstStyle/>
          <a:p>
            <a:fld id="{41683CB8-94A5-41FA-806E-55E8F6D8C78D}" type="slidenum">
              <a:rPr lang="en-US" smtClean="0">
                <a:solidFill>
                  <a:schemeClr val="bg1"/>
                </a:solidFill>
              </a:rPr>
              <a:t>25</a:t>
            </a:fld>
            <a:endParaRPr lang="en-US" dirty="0">
              <a:solidFill>
                <a:schemeClr val="bg1"/>
              </a:solidFill>
            </a:endParaRPr>
          </a:p>
        </p:txBody>
      </p:sp>
    </p:spTree>
    <p:extLst>
      <p:ext uri="{BB962C8B-B14F-4D97-AF65-F5344CB8AC3E}">
        <p14:creationId xmlns:p14="http://schemas.microsoft.com/office/powerpoint/2010/main" val="3770994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3" name="Title 2"/>
          <p:cNvSpPr>
            <a:spLocks noGrp="1"/>
          </p:cNvSpPr>
          <p:nvPr>
            <p:ph type="title"/>
          </p:nvPr>
        </p:nvSpPr>
        <p:spPr>
          <a:xfrm>
            <a:off x="1221129" y="3429000"/>
            <a:ext cx="7252505" cy="657003"/>
          </a:xfrm>
        </p:spPr>
        <p:txBody>
          <a:bodyPr/>
          <a:lstStyle/>
          <a:p>
            <a:r>
              <a:rPr lang="en-US" dirty="0"/>
              <a:t>TEACHING MYTH #3</a:t>
            </a:r>
          </a:p>
        </p:txBody>
      </p:sp>
      <p:sp>
        <p:nvSpPr>
          <p:cNvPr id="4" name="Text Placeholder 3"/>
          <p:cNvSpPr>
            <a:spLocks noGrp="1"/>
          </p:cNvSpPr>
          <p:nvPr>
            <p:ph type="body" sz="quarter" idx="14"/>
          </p:nvPr>
        </p:nvSpPr>
        <p:spPr>
          <a:xfrm>
            <a:off x="1220165" y="4467833"/>
            <a:ext cx="7252504" cy="1236281"/>
          </a:xfrm>
        </p:spPr>
        <p:txBody>
          <a:bodyPr>
            <a:normAutofit/>
          </a:bodyPr>
          <a:lstStyle/>
          <a:p>
            <a:r>
              <a:rPr lang="en-US" sz="3600" dirty="0"/>
              <a:t>THE BEST TEACHERS ARE “SUPER-TEACHERS”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8" name="TextBox 7"/>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26</a:t>
            </a:fld>
            <a:endParaRPr lang="en-US" dirty="0">
              <a:solidFill>
                <a:schemeClr val="bg1"/>
              </a:solidFill>
            </a:endParaRPr>
          </a:p>
        </p:txBody>
      </p:sp>
    </p:spTree>
    <p:extLst>
      <p:ext uri="{BB962C8B-B14F-4D97-AF65-F5344CB8AC3E}">
        <p14:creationId xmlns:p14="http://schemas.microsoft.com/office/powerpoint/2010/main" val="2969915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5394" y="5886994"/>
            <a:ext cx="8865326" cy="624478"/>
          </a:xfrm>
        </p:spPr>
        <p:txBody>
          <a:bodyPr>
            <a:noAutofit/>
          </a:bodyPr>
          <a:lstStyle/>
          <a:p>
            <a:r>
              <a:rPr lang="en-US" sz="4000" dirty="0"/>
              <a:t>What does effective teaching and learning look like in real-life?</a:t>
            </a:r>
          </a:p>
        </p:txBody>
      </p:sp>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840" b="15840"/>
          <a:stretch>
            <a:fillRect/>
          </a:stretch>
        </p:blip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7" name="TextBox 6"/>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420269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232" r="2623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Placeholder 8"/>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1947" r="11947"/>
          <a:stretch>
            <a:fillRect/>
          </a:stretch>
        </p:blipFill>
        <p:spPr>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pic>
        <p:nvPicPr>
          <p:cNvPr id="6" name="Picture Placeholder 5"/>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10595" b="10595"/>
          <a:stretch>
            <a:fillRect/>
          </a:stretch>
        </p:blipFill>
        <p:spPr>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313766" y="524172"/>
            <a:ext cx="2782494" cy="3641428"/>
          </a:xfrm>
        </p:spPr>
        <p:txBody>
          <a:bodyPr>
            <a:noAutofit/>
          </a:bodyPr>
          <a:lstStyle/>
          <a:p>
            <a:pPr algn="ctr"/>
            <a:r>
              <a:rPr lang="en-US" sz="2400" i="1" dirty="0"/>
              <a:t>“I worry about our educator tendency to respond heroically to the storms with which we are confronted. </a:t>
            </a:r>
            <a:br>
              <a:rPr lang="en-US" sz="2400" i="1" dirty="0"/>
            </a:br>
            <a:r>
              <a:rPr lang="en-US" sz="2400" i="1" dirty="0"/>
              <a:t>I worry about our tendency to make lemonade out of lemons even if there’s no sugar in sight to sweeten the deal.”</a:t>
            </a:r>
            <a:endParaRPr lang="en-US" sz="2400" dirty="0"/>
          </a:p>
        </p:txBody>
      </p:sp>
      <p:sp>
        <p:nvSpPr>
          <p:cNvPr id="8" name="TextBox 7"/>
          <p:cNvSpPr txBox="1"/>
          <p:nvPr/>
        </p:nvSpPr>
        <p:spPr>
          <a:xfrm>
            <a:off x="7795533" y="4165600"/>
            <a:ext cx="1689463" cy="369332"/>
          </a:xfrm>
          <a:prstGeom prst="rect">
            <a:avLst/>
          </a:prstGeom>
          <a:noFill/>
        </p:spPr>
        <p:txBody>
          <a:bodyPr wrap="square" rtlCol="0">
            <a:spAutoFit/>
          </a:bodyPr>
          <a:lstStyle/>
          <a:p>
            <a:r>
              <a:rPr lang="en-US" dirty="0"/>
              <a:t>Sherri </a:t>
            </a:r>
            <a:r>
              <a:rPr lang="en-US" dirty="0" err="1"/>
              <a:t>Spelic</a:t>
            </a:r>
            <a:endParaRPr lang="en-US" dirty="0"/>
          </a:p>
        </p:txBody>
      </p:sp>
      <p:sp>
        <p:nvSpPr>
          <p:cNvPr id="10" name="TextBox 9"/>
          <p:cNvSpPr txBox="1"/>
          <p:nvPr/>
        </p:nvSpPr>
        <p:spPr>
          <a:xfrm>
            <a:off x="409302" y="4922472"/>
            <a:ext cx="2420983" cy="1446550"/>
          </a:xfrm>
          <a:prstGeom prst="rect">
            <a:avLst/>
          </a:prstGeom>
          <a:noFill/>
        </p:spPr>
        <p:txBody>
          <a:bodyPr wrap="square" rtlCol="0">
            <a:spAutoFit/>
          </a:bodyPr>
          <a:lstStyle/>
          <a:p>
            <a:pPr algn="r"/>
            <a:r>
              <a:rPr lang="en-US" dirty="0"/>
              <a:t>Sherri </a:t>
            </a:r>
            <a:r>
              <a:rPr lang="en-US" dirty="0" err="1"/>
              <a:t>Spelic</a:t>
            </a:r>
            <a:r>
              <a:rPr lang="en-US" sz="1400" dirty="0"/>
              <a:t>, </a:t>
            </a:r>
          </a:p>
          <a:p>
            <a:pPr algn="r"/>
            <a:r>
              <a:rPr lang="en-US" sz="1400" dirty="0"/>
              <a:t>Edified Listener Blog, </a:t>
            </a:r>
          </a:p>
          <a:p>
            <a:pPr algn="r"/>
            <a:r>
              <a:rPr lang="en-US" sz="1400" dirty="0"/>
              <a:t>April 2, 2020</a:t>
            </a:r>
          </a:p>
          <a:p>
            <a:pPr algn="r"/>
            <a:r>
              <a:rPr lang="en-US" sz="1400" dirty="0">
                <a:hlinkClick r:id="rId5"/>
              </a:rPr>
              <a:t>https://edifiedlistener.blog/2020/04/03/three-weeks-in-im-wondering/</a:t>
            </a:r>
            <a:r>
              <a:rPr lang="en-US" sz="1400" dirty="0"/>
              <a:t>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2" name="TextBox 11"/>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28</a:t>
            </a:fld>
            <a:endParaRPr lang="en-US" dirty="0">
              <a:solidFill>
                <a:schemeClr val="bg1"/>
              </a:solidFill>
            </a:endParaRPr>
          </a:p>
        </p:txBody>
      </p:sp>
    </p:spTree>
    <p:extLst>
      <p:ext uri="{BB962C8B-B14F-4D97-AF65-F5344CB8AC3E}">
        <p14:creationId xmlns:p14="http://schemas.microsoft.com/office/powerpoint/2010/main" val="3005653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732" b="9732"/>
          <a:stretch>
            <a:fillRect/>
          </a:stretch>
        </p:blipFill>
        <p:spPr>
          <a:xfrm>
            <a:off x="0" y="0"/>
            <a:ext cx="12192000" cy="6858000"/>
          </a:xfrm>
        </p:spPr>
      </p:pic>
      <p:sp>
        <p:nvSpPr>
          <p:cNvPr id="3" name="Title 2"/>
          <p:cNvSpPr>
            <a:spLocks noGrp="1"/>
          </p:cNvSpPr>
          <p:nvPr>
            <p:ph type="title"/>
          </p:nvPr>
        </p:nvSpPr>
        <p:spPr>
          <a:xfrm>
            <a:off x="-1" y="4566452"/>
            <a:ext cx="7358743" cy="1172497"/>
          </a:xfrm>
        </p:spPr>
        <p:txBody>
          <a:bodyPr>
            <a:noAutofit/>
          </a:bodyPr>
          <a:lstStyle/>
          <a:p>
            <a:r>
              <a:rPr lang="en-US" sz="7200" dirty="0"/>
              <a:t>Growth Mindset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6" name="TextBox 5"/>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29</a:t>
            </a:fld>
            <a:endParaRPr lang="en-US" dirty="0">
              <a:solidFill>
                <a:schemeClr val="bg1"/>
              </a:solidFill>
            </a:endParaRPr>
          </a:p>
        </p:txBody>
      </p:sp>
    </p:spTree>
    <p:extLst>
      <p:ext uri="{BB962C8B-B14F-4D97-AF65-F5344CB8AC3E}">
        <p14:creationId xmlns:p14="http://schemas.microsoft.com/office/powerpoint/2010/main" val="1003172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694" y="5137414"/>
            <a:ext cx="2725838" cy="599157"/>
          </a:xfrm>
        </p:spPr>
        <p:txBody>
          <a:bodyPr/>
          <a:lstStyle/>
          <a:p>
            <a:r>
              <a:rPr lang="en-US" sz="4000" dirty="0"/>
              <a:t>Talk to me!</a:t>
            </a:r>
          </a:p>
        </p:txBody>
      </p:sp>
      <p:sp>
        <p:nvSpPr>
          <p:cNvPr id="4" name="Text Placeholder 3"/>
          <p:cNvSpPr>
            <a:spLocks noGrp="1"/>
          </p:cNvSpPr>
          <p:nvPr>
            <p:ph type="body" sz="quarter" idx="11"/>
          </p:nvPr>
        </p:nvSpPr>
        <p:spPr>
          <a:xfrm>
            <a:off x="7552652" y="1024394"/>
            <a:ext cx="4294206" cy="755650"/>
          </a:xfrm>
        </p:spPr>
        <p:txBody>
          <a:bodyPr>
            <a:noAutofit/>
          </a:bodyPr>
          <a:lstStyle/>
          <a:p>
            <a:r>
              <a:rPr lang="en-US" sz="2800" b="1" dirty="0">
                <a:solidFill>
                  <a:schemeClr val="accent1"/>
                </a:solidFill>
              </a:rPr>
              <a:t>Q. #1 </a:t>
            </a:r>
            <a:r>
              <a:rPr lang="en-US" sz="2800" dirty="0"/>
              <a:t>What was the hardest thing about teaching this semester?</a:t>
            </a:r>
          </a:p>
        </p:txBody>
      </p:sp>
      <p:sp>
        <p:nvSpPr>
          <p:cNvPr id="5" name="Text Placeholder 4"/>
          <p:cNvSpPr>
            <a:spLocks noGrp="1"/>
          </p:cNvSpPr>
          <p:nvPr>
            <p:ph type="body" sz="quarter" idx="13"/>
          </p:nvPr>
        </p:nvSpPr>
        <p:spPr>
          <a:xfrm>
            <a:off x="7640114" y="3039035"/>
            <a:ext cx="4213524" cy="552852"/>
          </a:xfrm>
        </p:spPr>
        <p:txBody>
          <a:bodyPr>
            <a:noAutofit/>
          </a:bodyPr>
          <a:lstStyle/>
          <a:p>
            <a:r>
              <a:rPr lang="en-US" sz="2800" b="1" dirty="0">
                <a:solidFill>
                  <a:schemeClr val="accent1"/>
                </a:solidFill>
              </a:rPr>
              <a:t>Q. #2 </a:t>
            </a:r>
            <a:r>
              <a:rPr lang="en-US" sz="2800" dirty="0"/>
              <a:t>What new insights did you gain about your students and teaching? </a:t>
            </a:r>
          </a:p>
        </p:txBody>
      </p:sp>
      <p:sp>
        <p:nvSpPr>
          <p:cNvPr id="7" name="Text Placeholder 6"/>
          <p:cNvSpPr>
            <a:spLocks noGrp="1"/>
          </p:cNvSpPr>
          <p:nvPr>
            <p:ph type="body" sz="quarter" idx="15"/>
          </p:nvPr>
        </p:nvSpPr>
        <p:spPr>
          <a:xfrm>
            <a:off x="7640114" y="4514851"/>
            <a:ext cx="4294206" cy="1221720"/>
          </a:xfrm>
        </p:spPr>
        <p:txBody>
          <a:bodyPr>
            <a:noAutofit/>
          </a:bodyPr>
          <a:lstStyle/>
          <a:p>
            <a:r>
              <a:rPr lang="en-US" sz="2800" b="1" dirty="0">
                <a:solidFill>
                  <a:schemeClr val="accent1"/>
                </a:solidFill>
              </a:rPr>
              <a:t>Q. #3 </a:t>
            </a:r>
            <a:r>
              <a:rPr lang="en-US" sz="2800" dirty="0"/>
              <a:t>What most concerns you about teaching this fall?</a:t>
            </a:r>
          </a:p>
        </p:txBody>
      </p:sp>
      <p:pic>
        <p:nvPicPr>
          <p:cNvPr id="11" name="Picture Placeholder 10"/>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620" r="13620"/>
          <a:stretch>
            <a:fillRect/>
          </a:stretch>
        </p:blipFill>
        <p:spPr/>
      </p:pic>
      <p:sp>
        <p:nvSpPr>
          <p:cNvPr id="12" name="TextBox 11"/>
          <p:cNvSpPr txBox="1"/>
          <p:nvPr/>
        </p:nvSpPr>
        <p:spPr>
          <a:xfrm>
            <a:off x="306092" y="5736571"/>
            <a:ext cx="3351507" cy="830997"/>
          </a:xfrm>
          <a:prstGeom prst="rect">
            <a:avLst/>
          </a:prstGeom>
          <a:noFill/>
        </p:spPr>
        <p:txBody>
          <a:bodyPr wrap="square" rtlCol="0">
            <a:spAutoFit/>
          </a:bodyPr>
          <a:lstStyle/>
          <a:p>
            <a:r>
              <a:rPr lang="en-US" sz="2400" dirty="0"/>
              <a:t>Please respond in our Zoom chat if you wish.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4" name="TextBox 13"/>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3</a:t>
            </a:fld>
            <a:endParaRPr lang="en-US" dirty="0">
              <a:solidFill>
                <a:schemeClr val="bg1"/>
              </a:solidFill>
            </a:endParaRPr>
          </a:p>
        </p:txBody>
      </p:sp>
    </p:spTree>
    <p:extLst>
      <p:ext uri="{BB962C8B-B14F-4D97-AF65-F5344CB8AC3E}">
        <p14:creationId xmlns:p14="http://schemas.microsoft.com/office/powerpoint/2010/main" val="3069655766"/>
      </p:ext>
    </p:extLst>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3" name="TextBox 2"/>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30</a:t>
            </a:fld>
            <a:endParaRPr lang="en-US" dirty="0">
              <a:solidFill>
                <a:schemeClr val="bg1"/>
              </a:solidFill>
            </a:endParaRPr>
          </a:p>
        </p:txBody>
      </p:sp>
      <p:sp>
        <p:nvSpPr>
          <p:cNvPr id="5" name="TextBox 4"/>
          <p:cNvSpPr txBox="1"/>
          <p:nvPr/>
        </p:nvSpPr>
        <p:spPr>
          <a:xfrm>
            <a:off x="507999" y="3592945"/>
            <a:ext cx="9688947" cy="1446550"/>
          </a:xfrm>
          <a:prstGeom prst="rect">
            <a:avLst/>
          </a:prstGeom>
          <a:solidFill>
            <a:schemeClr val="tx1"/>
          </a:solidFill>
        </p:spPr>
        <p:txBody>
          <a:bodyPr wrap="square" rtlCol="0">
            <a:spAutoFit/>
          </a:bodyPr>
          <a:lstStyle/>
          <a:p>
            <a:r>
              <a:rPr lang="en-US" sz="8800" b="1" dirty="0">
                <a:solidFill>
                  <a:srgbClr val="66FF66"/>
                </a:solidFill>
                <a:latin typeface="+mj-lt"/>
              </a:rPr>
              <a:t>Growth Mindset</a:t>
            </a:r>
          </a:p>
        </p:txBody>
      </p:sp>
    </p:spTree>
    <p:extLst>
      <p:ext uri="{BB962C8B-B14F-4D97-AF65-F5344CB8AC3E}">
        <p14:creationId xmlns:p14="http://schemas.microsoft.com/office/powerpoint/2010/main" val="1498752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5000" fill="hold"/>
                                        <p:tgtEl>
                                          <p:spTgt spid="5"/>
                                        </p:tgtEl>
                                        <p:attrNameLst>
                                          <p:attrName>ppt_x</p:attrName>
                                        </p:attrNameLst>
                                      </p:cBhvr>
                                      <p:tavLst>
                                        <p:tav tm="0">
                                          <p:val>
                                            <p:strVal val="#ppt_x"/>
                                          </p:val>
                                        </p:tav>
                                        <p:tav tm="100000">
                                          <p:val>
                                            <p:strVal val="#ppt_x"/>
                                          </p:val>
                                        </p:tav>
                                      </p:tavLst>
                                    </p:anim>
                                    <p:anim calcmode="lin" valueType="num">
                                      <p:cBhvr>
                                        <p:cTn id="8" dur="15000" fill="hold"/>
                                        <p:tgtEl>
                                          <p:spTgt spid="5"/>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732" b="9732"/>
          <a:stretch>
            <a:fillRect/>
          </a:stretch>
        </p:blipFill>
        <p:spPr>
          <a:xfrm>
            <a:off x="0" y="0"/>
            <a:ext cx="12192000" cy="6858000"/>
          </a:xfrm>
        </p:spPr>
      </p:pic>
      <p:sp>
        <p:nvSpPr>
          <p:cNvPr id="3" name="Title 2"/>
          <p:cNvSpPr>
            <a:spLocks noGrp="1"/>
          </p:cNvSpPr>
          <p:nvPr>
            <p:ph type="title"/>
          </p:nvPr>
        </p:nvSpPr>
        <p:spPr>
          <a:xfrm>
            <a:off x="498566" y="5184761"/>
            <a:ext cx="7791994" cy="1050577"/>
          </a:xfrm>
        </p:spPr>
        <p:txBody>
          <a:bodyPr>
            <a:noAutofit/>
          </a:bodyPr>
          <a:lstStyle/>
          <a:p>
            <a:r>
              <a:rPr lang="en-US" sz="7200" dirty="0"/>
              <a:t>Learning is hard.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6" name="TextBox 5"/>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31</a:t>
            </a:fld>
            <a:endParaRPr lang="en-US" dirty="0">
              <a:solidFill>
                <a:schemeClr val="bg1"/>
              </a:solidFill>
            </a:endParaRPr>
          </a:p>
        </p:txBody>
      </p:sp>
    </p:spTree>
    <p:extLst>
      <p:ext uri="{BB962C8B-B14F-4D97-AF65-F5344CB8AC3E}">
        <p14:creationId xmlns:p14="http://schemas.microsoft.com/office/powerpoint/2010/main" val="2227690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ppt_w</p:attrName>
                                        </p:attrNameLst>
                                      </p:cBhvr>
                                      <p:tavLst>
                                        <p:tav tm="0" fmla="#ppt_w*sin(2.5*pi*$)">
                                          <p:val>
                                            <p:fltVal val="0"/>
                                          </p:val>
                                        </p:tav>
                                        <p:tav tm="100000">
                                          <p:val>
                                            <p:fltVal val="1"/>
                                          </p:val>
                                        </p:tav>
                                      </p:tavLst>
                                    </p:anim>
                                    <p:anim calcmode="lin" valueType="num">
                                      <p:cBhvr>
                                        <p:cTn id="9"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4"/>
                </a:solidFill>
              </a:rPr>
              <a:t>Part Three</a:t>
            </a:r>
            <a:br>
              <a:rPr lang="en-US" dirty="0"/>
            </a:br>
            <a:r>
              <a:rPr lang="en-US" dirty="0"/>
              <a:t>Pedagogy of Care</a:t>
            </a:r>
          </a:p>
        </p:txBody>
      </p:sp>
      <p:sp>
        <p:nvSpPr>
          <p:cNvPr id="4" name="Text Placeholder 3"/>
          <p:cNvSpPr>
            <a:spLocks noGrp="1"/>
          </p:cNvSpPr>
          <p:nvPr>
            <p:ph type="body" sz="quarter" idx="11"/>
          </p:nvPr>
        </p:nvSpPr>
        <p:spPr>
          <a:xfrm>
            <a:off x="7569843" y="1299883"/>
            <a:ext cx="4155432" cy="1913580"/>
          </a:xfrm>
        </p:spPr>
        <p:txBody>
          <a:bodyPr/>
          <a:lstStyle/>
          <a:p>
            <a:r>
              <a:rPr lang="en-US" sz="1600" dirty="0">
                <a:cs typeface="Times New Roman" panose="02020603050405020304" pitchFamily="18" charset="0"/>
              </a:rPr>
              <a:t>● Learning is hard and takes practice.</a:t>
            </a:r>
            <a:endParaRPr lang="en-US" sz="1600" dirty="0"/>
          </a:p>
          <a:p>
            <a:r>
              <a:rPr lang="en-US" sz="1600" dirty="0">
                <a:cs typeface="Times New Roman" panose="02020603050405020304" pitchFamily="18" charset="0"/>
              </a:rPr>
              <a:t>● </a:t>
            </a:r>
            <a:r>
              <a:rPr lang="en-US" sz="1600" dirty="0"/>
              <a:t>Learning is even harder in stressful, uncertain times.</a:t>
            </a:r>
          </a:p>
          <a:p>
            <a:r>
              <a:rPr lang="en-US" sz="1600" dirty="0">
                <a:latin typeface="Times New Roman" panose="02020603050405020304" pitchFamily="18" charset="0"/>
                <a:cs typeface="Times New Roman" panose="02020603050405020304" pitchFamily="18" charset="0"/>
              </a:rPr>
              <a:t>● </a:t>
            </a:r>
            <a:r>
              <a:rPr lang="en-US" sz="1600" dirty="0"/>
              <a:t>Extend care &amp; kindness to ourselves and other instructors because we are </a:t>
            </a:r>
            <a:r>
              <a:rPr lang="en-US" sz="1600" b="1" dirty="0">
                <a:solidFill>
                  <a:schemeClr val="tx1"/>
                </a:solidFill>
              </a:rPr>
              <a:t>all</a:t>
            </a:r>
            <a:r>
              <a:rPr lang="en-US" sz="1600" dirty="0">
                <a:solidFill>
                  <a:schemeClr val="tx1"/>
                </a:solidFill>
              </a:rPr>
              <a:t> </a:t>
            </a:r>
            <a:r>
              <a:rPr lang="en-US" sz="1600" b="1" dirty="0">
                <a:solidFill>
                  <a:schemeClr val="tx1"/>
                </a:solidFill>
              </a:rPr>
              <a:t>always </a:t>
            </a:r>
            <a:r>
              <a:rPr lang="en-US" sz="1600" dirty="0"/>
              <a:t>learning how to be effective teachers.</a:t>
            </a:r>
          </a:p>
          <a:p>
            <a:endParaRPr lang="en-US" dirty="0"/>
          </a:p>
        </p:txBody>
      </p:sp>
      <p:sp>
        <p:nvSpPr>
          <p:cNvPr id="5" name="Text Placeholder 4"/>
          <p:cNvSpPr>
            <a:spLocks noGrp="1"/>
          </p:cNvSpPr>
          <p:nvPr>
            <p:ph type="body" sz="quarter" idx="12"/>
          </p:nvPr>
        </p:nvSpPr>
        <p:spPr>
          <a:xfrm>
            <a:off x="7599879" y="310157"/>
            <a:ext cx="4155432" cy="896344"/>
          </a:xfrm>
        </p:spPr>
        <p:txBody>
          <a:bodyPr>
            <a:normAutofit/>
          </a:bodyPr>
          <a:lstStyle/>
          <a:p>
            <a:r>
              <a:rPr lang="en-US" sz="1800" dirty="0">
                <a:solidFill>
                  <a:schemeClr val="accent1"/>
                </a:solidFill>
              </a:rPr>
              <a:t>Care for ourselves and our own learning as educators </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346" b="29346"/>
          <a:stretch>
            <a:fillRect/>
          </a:stretch>
        </p:blipFill>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695" y="5796078"/>
            <a:ext cx="883233" cy="1061922"/>
          </a:xfrm>
          <a:prstGeom prst="rect">
            <a:avLst/>
          </a:prstGeom>
        </p:spPr>
      </p:pic>
      <p:sp>
        <p:nvSpPr>
          <p:cNvPr id="9" name="TextBox 8"/>
          <p:cNvSpPr txBox="1"/>
          <p:nvPr/>
        </p:nvSpPr>
        <p:spPr>
          <a:xfrm>
            <a:off x="11755311" y="6488668"/>
            <a:ext cx="536394" cy="369332"/>
          </a:xfrm>
          <a:prstGeom prst="rect">
            <a:avLst/>
          </a:prstGeom>
          <a:noFill/>
        </p:spPr>
        <p:txBody>
          <a:bodyPr wrap="square" rtlCol="0">
            <a:spAutoFit/>
          </a:bodyPr>
          <a:lstStyle/>
          <a:p>
            <a:fld id="{41683CB8-94A5-41FA-806E-55E8F6D8C78D}" type="slidenum">
              <a:rPr lang="en-US" smtClean="0">
                <a:solidFill>
                  <a:schemeClr val="bg1"/>
                </a:solidFill>
              </a:rPr>
              <a:t>32</a:t>
            </a:fld>
            <a:endParaRPr lang="en-US" dirty="0">
              <a:solidFill>
                <a:schemeClr val="bg1"/>
              </a:solidFill>
            </a:endParaRPr>
          </a:p>
        </p:txBody>
      </p:sp>
    </p:spTree>
    <p:extLst>
      <p:ext uri="{BB962C8B-B14F-4D97-AF65-F5344CB8AC3E}">
        <p14:creationId xmlns:p14="http://schemas.microsoft.com/office/powerpoint/2010/main" val="3827344722"/>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4"/>
                </a:solidFill>
              </a:rPr>
              <a:t>PART THREE</a:t>
            </a:r>
            <a:br>
              <a:rPr lang="en-US" dirty="0"/>
            </a:br>
            <a:r>
              <a:rPr lang="en-US" dirty="0"/>
              <a:t>RECOMMENDED BOOKS </a:t>
            </a:r>
          </a:p>
        </p:txBody>
      </p:sp>
      <p:sp>
        <p:nvSpPr>
          <p:cNvPr id="7" name="Text Placeholder 6"/>
          <p:cNvSpPr>
            <a:spLocks noGrp="1"/>
          </p:cNvSpPr>
          <p:nvPr>
            <p:ph type="body" sz="quarter" idx="15"/>
          </p:nvPr>
        </p:nvSpPr>
        <p:spPr>
          <a:xfrm>
            <a:off x="1520297" y="3039119"/>
            <a:ext cx="2517605" cy="484146"/>
          </a:xfrm>
        </p:spPr>
        <p:txBody>
          <a:bodyPr/>
          <a:lstStyle/>
          <a:p>
            <a:r>
              <a:rPr lang="en-US" sz="1600" dirty="0"/>
              <a:t>Stephen Brookfield</a:t>
            </a:r>
            <a:endParaRPr lang="en-US" dirty="0"/>
          </a:p>
        </p:txBody>
      </p:sp>
      <p:sp>
        <p:nvSpPr>
          <p:cNvPr id="8" name="Text Placeholder 7"/>
          <p:cNvSpPr>
            <a:spLocks noGrp="1"/>
          </p:cNvSpPr>
          <p:nvPr>
            <p:ph type="body" sz="quarter" idx="16"/>
          </p:nvPr>
        </p:nvSpPr>
        <p:spPr>
          <a:xfrm>
            <a:off x="914329" y="2586682"/>
            <a:ext cx="3123574" cy="382749"/>
          </a:xfrm>
        </p:spPr>
        <p:txBody>
          <a:bodyPr/>
          <a:lstStyle/>
          <a:p>
            <a:r>
              <a:rPr lang="en-US" sz="2400" dirty="0"/>
              <a:t>The Skillful Teacher</a:t>
            </a:r>
          </a:p>
        </p:txBody>
      </p:sp>
      <p:sp>
        <p:nvSpPr>
          <p:cNvPr id="9" name="Text Placeholder 8"/>
          <p:cNvSpPr>
            <a:spLocks noGrp="1"/>
          </p:cNvSpPr>
          <p:nvPr>
            <p:ph type="body" sz="quarter" idx="17"/>
          </p:nvPr>
        </p:nvSpPr>
        <p:spPr/>
        <p:txBody>
          <a:bodyPr/>
          <a:lstStyle/>
          <a:p>
            <a:r>
              <a:rPr lang="en-US" sz="1600" dirty="0"/>
              <a:t>Harriet Schwartz</a:t>
            </a:r>
          </a:p>
        </p:txBody>
      </p:sp>
      <p:sp>
        <p:nvSpPr>
          <p:cNvPr id="10" name="Text Placeholder 9"/>
          <p:cNvSpPr>
            <a:spLocks noGrp="1"/>
          </p:cNvSpPr>
          <p:nvPr>
            <p:ph type="body" sz="quarter" idx="18"/>
          </p:nvPr>
        </p:nvSpPr>
        <p:spPr>
          <a:xfrm>
            <a:off x="8241403" y="2473235"/>
            <a:ext cx="3067364" cy="673904"/>
          </a:xfrm>
        </p:spPr>
        <p:txBody>
          <a:bodyPr/>
          <a:lstStyle/>
          <a:p>
            <a:r>
              <a:rPr lang="en-US" sz="2400" dirty="0"/>
              <a:t>Connected Teaching</a:t>
            </a:r>
          </a:p>
        </p:txBody>
      </p:sp>
      <p:sp>
        <p:nvSpPr>
          <p:cNvPr id="11" name="Text Placeholder 10"/>
          <p:cNvSpPr>
            <a:spLocks noGrp="1"/>
          </p:cNvSpPr>
          <p:nvPr>
            <p:ph type="body" sz="quarter" idx="19"/>
          </p:nvPr>
        </p:nvSpPr>
        <p:spPr>
          <a:xfrm>
            <a:off x="914329" y="5167572"/>
            <a:ext cx="3108007" cy="484146"/>
          </a:xfrm>
        </p:spPr>
        <p:txBody>
          <a:bodyPr/>
          <a:lstStyle/>
          <a:p>
            <a:r>
              <a:rPr lang="en-US" sz="1600" dirty="0"/>
              <a:t>David </a:t>
            </a:r>
            <a:r>
              <a:rPr lang="en-US" sz="1600" dirty="0" err="1"/>
              <a:t>Gooblar</a:t>
            </a:r>
            <a:endParaRPr lang="en-US" sz="1600" dirty="0"/>
          </a:p>
        </p:txBody>
      </p:sp>
      <p:sp>
        <p:nvSpPr>
          <p:cNvPr id="12" name="Text Placeholder 11"/>
          <p:cNvSpPr>
            <a:spLocks noGrp="1"/>
          </p:cNvSpPr>
          <p:nvPr>
            <p:ph type="body" sz="quarter" idx="20"/>
          </p:nvPr>
        </p:nvSpPr>
        <p:spPr>
          <a:xfrm>
            <a:off x="557349" y="4661850"/>
            <a:ext cx="3464988" cy="484146"/>
          </a:xfrm>
        </p:spPr>
        <p:txBody>
          <a:bodyPr/>
          <a:lstStyle/>
          <a:p>
            <a:r>
              <a:rPr lang="en-US" sz="2400" dirty="0"/>
              <a:t>The Missing Course</a:t>
            </a:r>
          </a:p>
        </p:txBody>
      </p:sp>
      <p:sp>
        <p:nvSpPr>
          <p:cNvPr id="13" name="Text Placeholder 12"/>
          <p:cNvSpPr>
            <a:spLocks noGrp="1"/>
          </p:cNvSpPr>
          <p:nvPr>
            <p:ph type="body" sz="quarter" idx="21"/>
          </p:nvPr>
        </p:nvSpPr>
        <p:spPr/>
        <p:txBody>
          <a:bodyPr/>
          <a:lstStyle/>
          <a:p>
            <a:r>
              <a:rPr lang="en-US" sz="1600" dirty="0"/>
              <a:t>Jessamyn Neuhaus</a:t>
            </a:r>
          </a:p>
        </p:txBody>
      </p:sp>
      <p:sp>
        <p:nvSpPr>
          <p:cNvPr id="14" name="Text Placeholder 13"/>
          <p:cNvSpPr>
            <a:spLocks noGrp="1"/>
          </p:cNvSpPr>
          <p:nvPr>
            <p:ph type="body" sz="quarter" idx="22"/>
          </p:nvPr>
        </p:nvSpPr>
        <p:spPr>
          <a:xfrm>
            <a:off x="8241403" y="4763246"/>
            <a:ext cx="3067364" cy="382749"/>
          </a:xfrm>
        </p:spPr>
        <p:txBody>
          <a:bodyPr/>
          <a:lstStyle/>
          <a:p>
            <a:r>
              <a:rPr lang="en-US" sz="2400" dirty="0"/>
              <a:t>Geeky Pedagogy</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29" name="TextBox 28"/>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33</a:t>
            </a:fld>
            <a:endParaRPr lang="en-US" dirty="0">
              <a:solidFill>
                <a:schemeClr val="bg1"/>
              </a:solidFill>
            </a:endParaRPr>
          </a:p>
        </p:txBody>
      </p:sp>
      <p:pic>
        <p:nvPicPr>
          <p:cNvPr id="24" name="Picture Placeholder 23"/>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7656" b="17656"/>
          <a:stretch>
            <a:fillRect/>
          </a:stretch>
        </p:blipFill>
        <p:spPr/>
      </p:pic>
      <p:pic>
        <p:nvPicPr>
          <p:cNvPr id="16" name="Picture Placeholder 15"/>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p:pic>
      <p:pic>
        <p:nvPicPr>
          <p:cNvPr id="5" name="Picture Placeholder 4"/>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7469" b="17469"/>
          <a:stretch>
            <a:fillRect/>
          </a:stretch>
        </p:blipFill>
        <p:spPr/>
      </p:pic>
      <p:pic>
        <p:nvPicPr>
          <p:cNvPr id="15" name="Picture Placeholder 14"/>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48" b="48"/>
          <a:stretch>
            <a:fillRect/>
          </a:stretch>
        </p:blipFill>
        <p:spPr/>
      </p:pic>
    </p:spTree>
    <p:extLst>
      <p:ext uri="{BB962C8B-B14F-4D97-AF65-F5344CB8AC3E}">
        <p14:creationId xmlns:p14="http://schemas.microsoft.com/office/powerpoint/2010/main" val="26799164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B0F0"/>
                </a:solidFill>
              </a:rPr>
              <a:t>Pedagogical Communities of Practice </a:t>
            </a:r>
          </a:p>
        </p:txBody>
      </p:sp>
      <p:sp>
        <p:nvSpPr>
          <p:cNvPr id="3" name="Text Placeholder 2"/>
          <p:cNvSpPr>
            <a:spLocks noGrp="1"/>
          </p:cNvSpPr>
          <p:nvPr>
            <p:ph type="body" sz="quarter" idx="11"/>
          </p:nvPr>
        </p:nvSpPr>
        <p:spPr>
          <a:xfrm>
            <a:off x="5794815" y="224118"/>
            <a:ext cx="5370740" cy="1626204"/>
          </a:xfrm>
        </p:spPr>
        <p:txBody>
          <a:bodyPr>
            <a:noAutofit/>
          </a:bodyPr>
          <a:lstStyle/>
          <a:p>
            <a:r>
              <a:rPr lang="en-US" sz="2800" b="1" dirty="0"/>
              <a:t>Where do you go to share experiences, swap strategies, and brainstorm ideas about effective teaching? </a:t>
            </a:r>
          </a:p>
        </p:txBody>
      </p:sp>
      <p:sp>
        <p:nvSpPr>
          <p:cNvPr id="4" name="Chart Placeholder 3"/>
          <p:cNvSpPr>
            <a:spLocks noGrp="1"/>
          </p:cNvSpPr>
          <p:nvPr>
            <p:ph type="chart" sz="quarter" idx="13"/>
          </p:nvPr>
        </p:nvSpPr>
        <p:spPr/>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654" y="2392680"/>
            <a:ext cx="7245531" cy="40756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7" name="TextBox 6"/>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34</a:t>
            </a:fld>
            <a:endParaRPr lang="en-US" dirty="0">
              <a:solidFill>
                <a:schemeClr val="bg1"/>
              </a:solidFill>
            </a:endParaRPr>
          </a:p>
        </p:txBody>
      </p:sp>
    </p:spTree>
    <p:extLst>
      <p:ext uri="{BB962C8B-B14F-4D97-AF65-F5344CB8AC3E}">
        <p14:creationId xmlns:p14="http://schemas.microsoft.com/office/powerpoint/2010/main" val="1915576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500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lvl="0"/>
            <a:r>
              <a:rPr lang="en-US" sz="2000" dirty="0">
                <a:latin typeface="Times New Roman" panose="02020603050405020304" pitchFamily="18" charset="0"/>
                <a:cs typeface="Times New Roman" panose="02020603050405020304" pitchFamily="18" charset="0"/>
              </a:rPr>
              <a:t>● </a:t>
            </a:r>
            <a:r>
              <a:rPr lang="en-US" sz="2000" dirty="0"/>
              <a:t>How has the super-teacher myth shaped your view of teaching?</a:t>
            </a:r>
          </a:p>
          <a:p>
            <a:pPr lvl="0"/>
            <a:r>
              <a:rPr lang="en-US" sz="2000" dirty="0">
                <a:latin typeface="Times New Roman" panose="02020603050405020304" pitchFamily="18" charset="0"/>
                <a:cs typeface="Times New Roman" panose="02020603050405020304" pitchFamily="18" charset="0"/>
              </a:rPr>
              <a:t>● </a:t>
            </a:r>
            <a:r>
              <a:rPr lang="en-US" sz="2000" dirty="0"/>
              <a:t>What can we do to support teaching with a growth mindset?</a:t>
            </a:r>
          </a:p>
          <a:p>
            <a:pPr lvl="0"/>
            <a:r>
              <a:rPr lang="en-US" sz="2000" dirty="0">
                <a:latin typeface="Times New Roman" panose="02020603050405020304" pitchFamily="18" charset="0"/>
                <a:cs typeface="Times New Roman" panose="02020603050405020304" pitchFamily="18" charset="0"/>
              </a:rPr>
              <a:t>● </a:t>
            </a:r>
            <a:r>
              <a:rPr lang="en-US" sz="2000" dirty="0"/>
              <a:t>What can we learn about pedagogy, about students, and about ourselves when we are teaching in troubled times? </a:t>
            </a:r>
          </a:p>
        </p:txBody>
      </p:sp>
      <p:sp>
        <p:nvSpPr>
          <p:cNvPr id="3" name="Title 2"/>
          <p:cNvSpPr>
            <a:spLocks noGrp="1"/>
          </p:cNvSpPr>
          <p:nvPr>
            <p:ph type="title"/>
          </p:nvPr>
        </p:nvSpPr>
        <p:spPr/>
        <p:txBody>
          <a:bodyPr/>
          <a:lstStyle/>
          <a:p>
            <a:r>
              <a:rPr lang="en-US" dirty="0">
                <a:solidFill>
                  <a:schemeClr val="accent4"/>
                </a:solidFill>
              </a:rPr>
              <a:t>Part Three</a:t>
            </a:r>
            <a:br>
              <a:rPr lang="en-US" dirty="0"/>
            </a:br>
            <a:r>
              <a:rPr lang="en-US" dirty="0"/>
              <a:t>Questions to Consider</a:t>
            </a:r>
          </a:p>
        </p:txBody>
      </p:sp>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70" r="2970"/>
          <a:stretch>
            <a:fillRect/>
          </a:stretch>
        </p:blip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7" name="TextBox 6"/>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35</a:t>
            </a:fld>
            <a:endParaRPr lang="en-US" dirty="0">
              <a:solidFill>
                <a:schemeClr val="bg1"/>
              </a:solidFill>
            </a:endParaRPr>
          </a:p>
        </p:txBody>
      </p:sp>
    </p:spTree>
    <p:extLst>
      <p:ext uri="{BB962C8B-B14F-4D97-AF65-F5344CB8AC3E}">
        <p14:creationId xmlns:p14="http://schemas.microsoft.com/office/powerpoint/2010/main" val="236366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53846" cy="1325563"/>
          </a:xfrm>
        </p:spPr>
        <p:txBody>
          <a:bodyPr>
            <a:noAutofit/>
          </a:bodyPr>
          <a:lstStyle/>
          <a:p>
            <a:r>
              <a:rPr lang="en-US" sz="9600" dirty="0"/>
              <a:t>CONCLUSION</a:t>
            </a:r>
          </a:p>
        </p:txBody>
      </p:sp>
      <p:sp>
        <p:nvSpPr>
          <p:cNvPr id="3" name="Text Placeholder 2"/>
          <p:cNvSpPr>
            <a:spLocks noGrp="1"/>
          </p:cNvSpPr>
          <p:nvPr>
            <p:ph type="body" sz="quarter" idx="10"/>
          </p:nvPr>
        </p:nvSpPr>
        <p:spPr>
          <a:xfrm>
            <a:off x="8678407" y="3613585"/>
            <a:ext cx="2489200" cy="3124200"/>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5" name="TextBox 4"/>
          <p:cNvSpPr txBox="1"/>
          <p:nvPr/>
        </p:nvSpPr>
        <p:spPr>
          <a:xfrm>
            <a:off x="11725275" y="6488668"/>
            <a:ext cx="466725" cy="369332"/>
          </a:xfrm>
          <a:prstGeom prst="rect">
            <a:avLst/>
          </a:prstGeom>
          <a:noFill/>
        </p:spPr>
        <p:txBody>
          <a:bodyPr wrap="square" rtlCol="0">
            <a:spAutoFit/>
          </a:bodyPr>
          <a:lstStyle/>
          <a:p>
            <a:fld id="{41683CB8-94A5-41FA-806E-55E8F6D8C78D}" type="slidenum">
              <a:rPr lang="en-US" smtClean="0">
                <a:solidFill>
                  <a:schemeClr val="bg1"/>
                </a:solidFill>
              </a:rPr>
              <a:t>36</a:t>
            </a:fld>
            <a:endParaRPr lang="en-US" dirty="0">
              <a:solidFill>
                <a:schemeClr val="bg1"/>
              </a:solidFill>
            </a:endParaRPr>
          </a:p>
        </p:txBody>
      </p:sp>
    </p:spTree>
    <p:extLst>
      <p:ext uri="{BB962C8B-B14F-4D97-AF65-F5344CB8AC3E}">
        <p14:creationId xmlns:p14="http://schemas.microsoft.com/office/powerpoint/2010/main" val="153737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2708475"/>
            <a:ext cx="7724944" cy="891250"/>
          </a:xfrm>
        </p:spPr>
        <p:txBody>
          <a:bodyPr/>
          <a:lstStyle/>
          <a:p>
            <a:r>
              <a:rPr lang="en-US" dirty="0"/>
              <a:t>Pedagogy Nerds Assemble!</a:t>
            </a:r>
          </a:p>
        </p:txBody>
      </p:sp>
      <p:sp>
        <p:nvSpPr>
          <p:cNvPr id="3" name="Text Placeholder 2"/>
          <p:cNvSpPr>
            <a:spLocks noGrp="1"/>
          </p:cNvSpPr>
          <p:nvPr>
            <p:ph type="body" sz="quarter" idx="14"/>
          </p:nvPr>
        </p:nvSpPr>
        <p:spPr>
          <a:xfrm>
            <a:off x="838200" y="3796498"/>
            <a:ext cx="5362303" cy="1219639"/>
          </a:xfrm>
        </p:spPr>
        <p:txBody>
          <a:bodyPr>
            <a:normAutofit/>
          </a:bodyPr>
          <a:lstStyle/>
          <a:p>
            <a:r>
              <a:rPr lang="en-US" sz="2400" b="1" dirty="0"/>
              <a:t>BATTLING BIG TEACHING MYTHS IN TROUBLED TIMES</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1875" b="21875"/>
          <a:stretch>
            <a:fillRect/>
          </a:stretch>
        </p:blipFill>
        <p:spPr/>
      </p:pic>
      <p:sp>
        <p:nvSpPr>
          <p:cNvPr id="6" name="TextBox 5"/>
          <p:cNvSpPr txBox="1"/>
          <p:nvPr/>
        </p:nvSpPr>
        <p:spPr>
          <a:xfrm>
            <a:off x="4528459" y="5212910"/>
            <a:ext cx="3749262" cy="523220"/>
          </a:xfrm>
          <a:prstGeom prst="rect">
            <a:avLst/>
          </a:prstGeom>
          <a:noFill/>
        </p:spPr>
        <p:txBody>
          <a:bodyPr wrap="square" rtlCol="0">
            <a:spAutoFit/>
          </a:bodyPr>
          <a:lstStyle/>
          <a:p>
            <a:pPr algn="r"/>
            <a:r>
              <a:rPr lang="en-US" sz="2800" b="1" dirty="0"/>
              <a:t>Jessamyn</a:t>
            </a:r>
            <a:r>
              <a:rPr lang="en-US" sz="2800" dirty="0"/>
              <a:t> </a:t>
            </a:r>
            <a:r>
              <a:rPr lang="en-US" sz="2800" b="1" dirty="0"/>
              <a:t>Neuhaus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9" name="TextBox 8"/>
          <p:cNvSpPr txBox="1"/>
          <p:nvPr/>
        </p:nvSpPr>
        <p:spPr>
          <a:xfrm>
            <a:off x="11669486" y="6520963"/>
            <a:ext cx="522514" cy="369332"/>
          </a:xfrm>
          <a:prstGeom prst="rect">
            <a:avLst/>
          </a:prstGeom>
          <a:noFill/>
        </p:spPr>
        <p:txBody>
          <a:bodyPr wrap="square" rtlCol="0">
            <a:spAutoFit/>
          </a:bodyPr>
          <a:lstStyle/>
          <a:p>
            <a:fld id="{41683CB8-94A5-41FA-806E-55E8F6D8C78D}" type="slidenum">
              <a:rPr lang="en-US" smtClean="0">
                <a:solidFill>
                  <a:schemeClr val="bg1"/>
                </a:solidFill>
              </a:rPr>
              <a:t>37</a:t>
            </a:fld>
            <a:endParaRPr lang="en-US" dirty="0">
              <a:solidFill>
                <a:schemeClr val="bg1"/>
              </a:solidFill>
            </a:endParaRPr>
          </a:p>
        </p:txBody>
      </p:sp>
      <p:pic>
        <p:nvPicPr>
          <p:cNvPr id="10" name="Picture 6" descr="40+ Free Eyeglasses &amp; Spectacles Vectors -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765" y="2210703"/>
            <a:ext cx="995544" cy="49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182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3000" tmFilter="0, 0; .2, .5; .8, .5; 1, 0"/>
                                        <p:tgtEl>
                                          <p:spTgt spid="5"/>
                                        </p:tgtEl>
                                      </p:cBhvr>
                                    </p:animEffect>
                                    <p:animScale>
                                      <p:cBhvr>
                                        <p:cTn id="7" dur="1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985" r="1985"/>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p:txBody>
          <a:bodyPr>
            <a:normAutofit fontScale="90000"/>
          </a:bodyPr>
          <a:lstStyle/>
          <a:p>
            <a:r>
              <a:rPr lang="en-US" sz="4800" dirty="0"/>
              <a:t>Thanks for listening!</a:t>
            </a:r>
          </a:p>
        </p:txBody>
      </p:sp>
      <p:sp>
        <p:nvSpPr>
          <p:cNvPr id="4" name="Text Placeholder 3"/>
          <p:cNvSpPr>
            <a:spLocks noGrp="1"/>
          </p:cNvSpPr>
          <p:nvPr>
            <p:ph type="body" sz="quarter" idx="12"/>
          </p:nvPr>
        </p:nvSpPr>
        <p:spPr/>
        <p:txBody>
          <a:bodyPr>
            <a:normAutofit fontScale="85000" lnSpcReduction="10000"/>
          </a:bodyPr>
          <a:lstStyle/>
          <a:p>
            <a:r>
              <a:rPr lang="en-US" sz="2000" b="1" dirty="0">
                <a:solidFill>
                  <a:schemeClr val="accent1"/>
                </a:solidFill>
              </a:rPr>
              <a:t>Stay safe &amp; stay in touch.</a:t>
            </a:r>
          </a:p>
        </p:txBody>
      </p:sp>
      <p:sp>
        <p:nvSpPr>
          <p:cNvPr id="5" name="Text Placeholder 4"/>
          <p:cNvSpPr>
            <a:spLocks noGrp="1"/>
          </p:cNvSpPr>
          <p:nvPr>
            <p:ph type="body" sz="quarter" idx="17"/>
          </p:nvPr>
        </p:nvSpPr>
        <p:spPr>
          <a:xfrm>
            <a:off x="7933509" y="1074809"/>
            <a:ext cx="3762461" cy="973414"/>
          </a:xfrm>
        </p:spPr>
        <p:txBody>
          <a:bodyPr>
            <a:noAutofit/>
          </a:bodyPr>
          <a:lstStyle/>
          <a:p>
            <a:r>
              <a:rPr lang="en-US" sz="2800" b="1" dirty="0">
                <a:solidFill>
                  <a:schemeClr val="tx1"/>
                </a:solidFill>
              </a:rPr>
              <a:t>geekypedagogy.com</a:t>
            </a:r>
            <a:r>
              <a:rPr lang="en-US" sz="2800" b="1" dirty="0">
                <a:solidFill>
                  <a:schemeClr val="accent1"/>
                </a:solidFill>
              </a:rPr>
              <a:t> </a:t>
            </a:r>
          </a:p>
        </p:txBody>
      </p:sp>
      <p:sp>
        <p:nvSpPr>
          <p:cNvPr id="6" name="Text Placeholder 5"/>
          <p:cNvSpPr>
            <a:spLocks noGrp="1"/>
          </p:cNvSpPr>
          <p:nvPr>
            <p:ph type="body" sz="quarter" idx="18"/>
          </p:nvPr>
        </p:nvSpPr>
        <p:spPr>
          <a:xfrm>
            <a:off x="7933509" y="2365537"/>
            <a:ext cx="4032068" cy="731694"/>
          </a:xfrm>
        </p:spPr>
        <p:txBody>
          <a:bodyPr>
            <a:noAutofit/>
          </a:bodyPr>
          <a:lstStyle/>
          <a:p>
            <a:r>
              <a:rPr lang="en-US" sz="2400" b="1" dirty="0">
                <a:solidFill>
                  <a:schemeClr val="tx1"/>
                </a:solidFill>
              </a:rPr>
              <a:t>neuhauj@plattsburgh.edu</a:t>
            </a:r>
          </a:p>
        </p:txBody>
      </p:sp>
      <p:sp>
        <p:nvSpPr>
          <p:cNvPr id="7" name="Text Placeholder 6"/>
          <p:cNvSpPr>
            <a:spLocks noGrp="1"/>
          </p:cNvSpPr>
          <p:nvPr>
            <p:ph type="body" sz="quarter" idx="19"/>
          </p:nvPr>
        </p:nvSpPr>
        <p:spPr>
          <a:xfrm>
            <a:off x="7933509" y="3656265"/>
            <a:ext cx="3762462" cy="837358"/>
          </a:xfrm>
        </p:spPr>
        <p:txBody>
          <a:bodyPr>
            <a:noAutofit/>
          </a:bodyPr>
          <a:lstStyle/>
          <a:p>
            <a:r>
              <a:rPr lang="en-US" sz="2800" b="1" dirty="0">
                <a:solidFill>
                  <a:schemeClr val="tx1"/>
                </a:solidFill>
              </a:rPr>
              <a:t>@</a:t>
            </a:r>
            <a:r>
              <a:rPr lang="en-US" sz="2800" b="1" dirty="0" err="1">
                <a:solidFill>
                  <a:schemeClr val="tx1"/>
                </a:solidFill>
              </a:rPr>
              <a:t>GeekyPedagogy</a:t>
            </a:r>
            <a:endParaRPr lang="en-US" sz="2800" b="1" dirty="0">
              <a:solidFill>
                <a:schemeClr val="tx1"/>
              </a:solidFill>
            </a:endParaRPr>
          </a:p>
        </p:txBody>
      </p:sp>
      <p:sp>
        <p:nvSpPr>
          <p:cNvPr id="8" name="Text Placeholder 7"/>
          <p:cNvSpPr>
            <a:spLocks noGrp="1"/>
          </p:cNvSpPr>
          <p:nvPr>
            <p:ph type="body" sz="quarter" idx="20"/>
          </p:nvPr>
        </p:nvSpPr>
        <p:spPr>
          <a:xfrm>
            <a:off x="7933509" y="4946994"/>
            <a:ext cx="3762462" cy="731694"/>
          </a:xfrm>
        </p:spPr>
        <p:txBody>
          <a:bodyPr>
            <a:noAutofit/>
          </a:bodyPr>
          <a:lstStyle/>
          <a:p>
            <a:r>
              <a:rPr lang="en-US" sz="2800" b="1" dirty="0">
                <a:solidFill>
                  <a:schemeClr val="tx1"/>
                </a:solidFill>
              </a:rPr>
              <a:t>+1-518-564-5217</a:t>
            </a:r>
          </a:p>
        </p:txBody>
      </p:sp>
      <p:sp>
        <p:nvSpPr>
          <p:cNvPr id="16" name="TextBox 15"/>
          <p:cNvSpPr txBox="1"/>
          <p:nvPr/>
        </p:nvSpPr>
        <p:spPr>
          <a:xfrm>
            <a:off x="2267624" y="6000420"/>
            <a:ext cx="2534194" cy="369332"/>
          </a:xfrm>
          <a:prstGeom prst="rect">
            <a:avLst/>
          </a:prstGeom>
          <a:noFill/>
        </p:spPr>
        <p:txBody>
          <a:bodyPr wrap="square" rtlCol="0">
            <a:spAutoFit/>
          </a:bodyPr>
          <a:lstStyle/>
          <a:p>
            <a:pPr algn="r"/>
            <a:r>
              <a:rPr lang="en-US" b="1" dirty="0"/>
              <a:t>Jessamyn</a:t>
            </a:r>
            <a:r>
              <a:rPr lang="en-US" dirty="0"/>
              <a:t> </a:t>
            </a:r>
            <a:r>
              <a:rPr lang="en-US" b="1" dirty="0"/>
              <a:t>Neuhaus</a:t>
            </a:r>
          </a:p>
        </p:txBody>
      </p:sp>
      <p:sp>
        <p:nvSpPr>
          <p:cNvPr id="24" name="TextBox 23"/>
          <p:cNvSpPr txBox="1"/>
          <p:nvPr/>
        </p:nvSpPr>
        <p:spPr>
          <a:xfrm>
            <a:off x="11477897" y="6369752"/>
            <a:ext cx="487680" cy="369332"/>
          </a:xfrm>
          <a:prstGeom prst="rect">
            <a:avLst/>
          </a:prstGeom>
          <a:noFill/>
        </p:spPr>
        <p:txBody>
          <a:bodyPr wrap="square" rtlCol="0">
            <a:spAutoFit/>
          </a:bodyPr>
          <a:lstStyle/>
          <a:p>
            <a:fld id="{41683CB8-94A5-41FA-806E-55E8F6D8C78D}" type="slidenum">
              <a:rPr lang="en-US" smtClean="0"/>
              <a:t>38</a:t>
            </a:fld>
            <a:endParaRPr lang="en-US" dirty="0"/>
          </a:p>
        </p:txBody>
      </p:sp>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20" r="3320"/>
          <a:stretch>
            <a:fillRect/>
          </a:stretch>
        </p:blipFill>
        <p:spPr>
          <a:xfrm>
            <a:off x="6790154" y="1042383"/>
            <a:ext cx="1097280" cy="1097280"/>
          </a:xfrm>
        </p:spPr>
      </p:pic>
      <p:pic>
        <p:nvPicPr>
          <p:cNvPr id="19" name="Picture Placeholder 18"/>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a:xfrm>
            <a:off x="6790155" y="3621102"/>
            <a:ext cx="1097280" cy="1097280"/>
          </a:xfrm>
        </p:spPr>
      </p:pic>
      <p:pic>
        <p:nvPicPr>
          <p:cNvPr id="25" name="Picture Placeholder 24"/>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3906" r="13906"/>
          <a:stretch>
            <a:fillRect/>
          </a:stretch>
        </p:blipFill>
        <p:spPr>
          <a:xfrm>
            <a:off x="6790154" y="2331742"/>
            <a:ext cx="1097280" cy="1097280"/>
          </a:xfrm>
        </p:spPr>
      </p:pic>
      <p:pic>
        <p:nvPicPr>
          <p:cNvPr id="27" name="Picture Placeholder 26"/>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a:stretch>
            <a:fillRect/>
          </a:stretch>
        </p:blipFill>
        <p:spPr>
          <a:xfrm>
            <a:off x="6790154" y="4910460"/>
            <a:ext cx="1097280" cy="1097280"/>
          </a:xfr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809" y="817456"/>
            <a:ext cx="1488119" cy="1488119"/>
          </a:xfrm>
          <a:prstGeom prst="rect">
            <a:avLst/>
          </a:prstGeom>
        </p:spPr>
      </p:pic>
      <p:sp>
        <p:nvSpPr>
          <p:cNvPr id="10" name="TextBox 9"/>
          <p:cNvSpPr txBox="1"/>
          <p:nvPr/>
        </p:nvSpPr>
        <p:spPr>
          <a:xfrm>
            <a:off x="7488603" y="6230278"/>
            <a:ext cx="3998259" cy="461665"/>
          </a:xfrm>
          <a:prstGeom prst="rect">
            <a:avLst/>
          </a:prstGeom>
          <a:noFill/>
        </p:spPr>
        <p:txBody>
          <a:bodyPr wrap="square" rtlCol="0">
            <a:spAutoFit/>
          </a:bodyPr>
          <a:lstStyle/>
          <a:p>
            <a:pPr algn="ctr"/>
            <a:r>
              <a:rPr lang="en-US" sz="1200" dirty="0"/>
              <a:t>Music Credit: David </a:t>
            </a:r>
            <a:r>
              <a:rPr lang="en-US" sz="1200" dirty="0" err="1"/>
              <a:t>Fesliyan</a:t>
            </a:r>
            <a:r>
              <a:rPr lang="en-US" sz="1200" dirty="0"/>
              <a:t>, “Ready to Fight,” https://www.fesliyanstudios.com</a:t>
            </a:r>
          </a:p>
        </p:txBody>
      </p:sp>
    </p:spTree>
    <p:extLst>
      <p:ext uri="{BB962C8B-B14F-4D97-AF65-F5344CB8AC3E}">
        <p14:creationId xmlns:p14="http://schemas.microsoft.com/office/powerpoint/2010/main" val="4079301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2708475"/>
            <a:ext cx="7724944" cy="891250"/>
          </a:xfrm>
        </p:spPr>
        <p:txBody>
          <a:bodyPr/>
          <a:lstStyle/>
          <a:p>
            <a:r>
              <a:rPr lang="en-US" dirty="0"/>
              <a:t>Pedagogy Nerds Assemble!</a:t>
            </a:r>
          </a:p>
        </p:txBody>
      </p:sp>
      <p:sp>
        <p:nvSpPr>
          <p:cNvPr id="3" name="Text Placeholder 2"/>
          <p:cNvSpPr>
            <a:spLocks noGrp="1"/>
          </p:cNvSpPr>
          <p:nvPr>
            <p:ph type="body" sz="quarter" idx="14"/>
          </p:nvPr>
        </p:nvSpPr>
        <p:spPr>
          <a:xfrm>
            <a:off x="838200" y="3796498"/>
            <a:ext cx="6042891" cy="1219639"/>
          </a:xfrm>
        </p:spPr>
        <p:txBody>
          <a:bodyPr>
            <a:noAutofit/>
          </a:bodyPr>
          <a:lstStyle/>
          <a:p>
            <a:r>
              <a:rPr lang="en-US" sz="2800" b="1" dirty="0"/>
              <a:t>BATTLING BIG TEACHING MYTHS IN TROUBLED TIMES</a:t>
            </a:r>
          </a:p>
        </p:txBody>
      </p:sp>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1875" b="21875"/>
          <a:stretch>
            <a:fillRect/>
          </a:stretch>
        </p:blipFill>
        <p:spPr/>
      </p:pic>
      <p:sp>
        <p:nvSpPr>
          <p:cNvPr id="6" name="TextBox 5"/>
          <p:cNvSpPr txBox="1"/>
          <p:nvPr/>
        </p:nvSpPr>
        <p:spPr>
          <a:xfrm>
            <a:off x="4528459" y="5212910"/>
            <a:ext cx="3749262" cy="523220"/>
          </a:xfrm>
          <a:prstGeom prst="rect">
            <a:avLst/>
          </a:prstGeom>
          <a:noFill/>
        </p:spPr>
        <p:txBody>
          <a:bodyPr wrap="square" rtlCol="0">
            <a:spAutoFit/>
          </a:bodyPr>
          <a:lstStyle/>
          <a:p>
            <a:pPr algn="r"/>
            <a:r>
              <a:rPr lang="en-US" sz="2800" b="1" dirty="0"/>
              <a:t>Jessamyn</a:t>
            </a:r>
            <a:r>
              <a:rPr lang="en-US" sz="2800" dirty="0"/>
              <a:t> </a:t>
            </a:r>
            <a:r>
              <a:rPr lang="en-US" sz="2800" b="1" dirty="0"/>
              <a:t>Neuhaus</a:t>
            </a:r>
          </a:p>
        </p:txBody>
      </p:sp>
      <p:pic>
        <p:nvPicPr>
          <p:cNvPr id="8" name="Picture 6" descr="40+ Free Eyeglasses &amp; Spectacles Vectors -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2765" y="2210703"/>
            <a:ext cx="995544" cy="497772"/>
          </a:xfrm>
          <a:prstGeom prst="rect">
            <a:avLst/>
          </a:prstGeom>
          <a:noFill/>
          <a:extLst>
            <a:ext uri="{909E8E84-426E-40DD-AFC4-6F175D3DCCD1}">
              <a14:hiddenFill xmlns:a14="http://schemas.microsoft.com/office/drawing/2010/main">
                <a:solidFill>
                  <a:srgbClr val="FFFFFF"/>
                </a:solidFill>
              </a14:hiddenFill>
            </a:ext>
          </a:extLst>
        </p:spPr>
      </p:pic>
      <p:pic>
        <p:nvPicPr>
          <p:cNvPr id="7" name="title music">
            <a:hlinkClick r:id="" action="ppaction://media"/>
          </p:cNvPr>
          <p:cNvPicPr>
            <a:picLocks noChangeAspect="1"/>
          </p:cNvPicPr>
          <p:nvPr>
            <a:audioFile r:link="rId1"/>
            <p:extLst>
              <p:ext uri="{DAA4B4D4-6D71-4841-9C94-3DE7FCFB9230}">
                <p14:media xmlns:p14="http://schemas.microsoft.com/office/powerpoint/2010/main" r:embed="rId2">
                  <p14:trim st="22842" end="71713"/>
                  <p14:fade in="5750"/>
                </p14:media>
              </p:ext>
            </p:extLst>
          </p:nvPr>
        </p:nvPicPr>
        <p:blipFill>
          <a:blip r:embed="rId6"/>
          <a:stretch>
            <a:fillRect/>
          </a:stretch>
        </p:blipFill>
        <p:spPr>
          <a:xfrm>
            <a:off x="5791200" y="3124200"/>
            <a:ext cx="609600" cy="6096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0" name="TextBox 9"/>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838679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749" fill="hold"/>
                                        <p:tgtEl>
                                          <p:spTgt spid="7"/>
                                        </p:tgtEl>
                                      </p:cBhvr>
                                    </p:cmd>
                                  </p:childTnLst>
                                </p:cTn>
                              </p:par>
                              <p:par>
                                <p:cTn id="7" presetID="26" presetClass="emph" presetSubtype="0" repeatCount="5000" fill="hold" nodeType="withEffect">
                                  <p:stCondLst>
                                    <p:cond delay="0"/>
                                  </p:stCondLst>
                                  <p:childTnLst>
                                    <p:animEffect transition="out" filter="fade">
                                      <p:cBhvr>
                                        <p:cTn id="8" dur="5000" tmFilter="0, 0; .2, .5; .8, .5; 1, 0"/>
                                        <p:tgtEl>
                                          <p:spTgt spid="5"/>
                                        </p:tgtEl>
                                      </p:cBhvr>
                                    </p:animEffect>
                                    <p:animScale>
                                      <p:cBhvr>
                                        <p:cTn id="9" dur="2500" autoRev="1" fill="hold"/>
                                        <p:tgtEl>
                                          <p:spTgt spid="5"/>
                                        </p:tgtEl>
                                      </p:cBhvr>
                                      <p:by x="105000" y="105000"/>
                                    </p:animScale>
                                  </p:childTnLst>
                                </p:cTn>
                              </p:par>
                              <p:par>
                                <p:cTn id="10" presetID="53" presetClass="entr" presetSubtype="16" fill="hold" nodeType="withEffect">
                                  <p:stCondLst>
                                    <p:cond delay="525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0" fill="hold"/>
                                        <p:tgtEl>
                                          <p:spTgt spid="8"/>
                                        </p:tgtEl>
                                        <p:attrNameLst>
                                          <p:attrName>ppt_w</p:attrName>
                                        </p:attrNameLst>
                                      </p:cBhvr>
                                      <p:tavLst>
                                        <p:tav tm="0">
                                          <p:val>
                                            <p:fltVal val="0"/>
                                          </p:val>
                                        </p:tav>
                                        <p:tav tm="100000">
                                          <p:val>
                                            <p:strVal val="#ppt_w"/>
                                          </p:val>
                                        </p:tav>
                                      </p:tavLst>
                                    </p:anim>
                                    <p:anim calcmode="lin" valueType="num">
                                      <p:cBhvr>
                                        <p:cTn id="13" dur="5000" fill="hold"/>
                                        <p:tgtEl>
                                          <p:spTgt spid="8"/>
                                        </p:tgtEl>
                                        <p:attrNameLst>
                                          <p:attrName>ppt_h</p:attrName>
                                        </p:attrNameLst>
                                      </p:cBhvr>
                                      <p:tavLst>
                                        <p:tav tm="0">
                                          <p:val>
                                            <p:fltVal val="0"/>
                                          </p:val>
                                        </p:tav>
                                        <p:tav tm="100000">
                                          <p:val>
                                            <p:strVal val="#ppt_h"/>
                                          </p:val>
                                        </p:tav>
                                      </p:tavLst>
                                    </p:anim>
                                    <p:animEffect transition="in" filter="fade">
                                      <p:cBhvr>
                                        <p:cTn id="14" dur="5000"/>
                                        <p:tgtEl>
                                          <p:spTgt spid="8"/>
                                        </p:tgtEl>
                                      </p:cBhvr>
                                    </p:animEffect>
                                  </p:childTnLst>
                                </p:cTn>
                              </p:par>
                              <p:par>
                                <p:cTn id="15" presetID="31" presetClass="entr" presetSubtype="0" fill="hold" grpId="0" nodeType="withEffect">
                                  <p:stCondLst>
                                    <p:cond delay="1225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0" fill="hold"/>
                                        <p:tgtEl>
                                          <p:spTgt spid="2"/>
                                        </p:tgtEl>
                                        <p:attrNameLst>
                                          <p:attrName>ppt_w</p:attrName>
                                        </p:attrNameLst>
                                      </p:cBhvr>
                                      <p:tavLst>
                                        <p:tav tm="0">
                                          <p:val>
                                            <p:fltVal val="0"/>
                                          </p:val>
                                        </p:tav>
                                        <p:tav tm="100000">
                                          <p:val>
                                            <p:strVal val="#ppt_w"/>
                                          </p:val>
                                        </p:tav>
                                      </p:tavLst>
                                    </p:anim>
                                    <p:anim calcmode="lin" valueType="num">
                                      <p:cBhvr>
                                        <p:cTn id="18" dur="5000" fill="hold"/>
                                        <p:tgtEl>
                                          <p:spTgt spid="2"/>
                                        </p:tgtEl>
                                        <p:attrNameLst>
                                          <p:attrName>ppt_h</p:attrName>
                                        </p:attrNameLst>
                                      </p:cBhvr>
                                      <p:tavLst>
                                        <p:tav tm="0">
                                          <p:val>
                                            <p:fltVal val="0"/>
                                          </p:val>
                                        </p:tav>
                                        <p:tav tm="100000">
                                          <p:val>
                                            <p:strVal val="#ppt_h"/>
                                          </p:val>
                                        </p:tav>
                                      </p:tavLst>
                                    </p:anim>
                                    <p:anim calcmode="lin" valueType="num">
                                      <p:cBhvr>
                                        <p:cTn id="19" dur="5000" fill="hold"/>
                                        <p:tgtEl>
                                          <p:spTgt spid="2"/>
                                        </p:tgtEl>
                                        <p:attrNameLst>
                                          <p:attrName>style.rotation</p:attrName>
                                        </p:attrNameLst>
                                      </p:cBhvr>
                                      <p:tavLst>
                                        <p:tav tm="0">
                                          <p:val>
                                            <p:fltVal val="90"/>
                                          </p:val>
                                        </p:tav>
                                        <p:tav tm="100000">
                                          <p:val>
                                            <p:fltVal val="0"/>
                                          </p:val>
                                        </p:tav>
                                      </p:tavLst>
                                    </p:anim>
                                    <p:animEffect transition="in" filter="fade">
                                      <p:cBhvr>
                                        <p:cTn id="20" dur="5000"/>
                                        <p:tgtEl>
                                          <p:spTgt spid="2"/>
                                        </p:tgtEl>
                                      </p:cBhvr>
                                    </p:animEffect>
                                  </p:childTnLst>
                                </p:cTn>
                              </p:par>
                              <p:par>
                                <p:cTn id="21" presetID="35" presetClass="entr" presetSubtype="0" fill="hold" grpId="0" nodeType="withEffect">
                                  <p:stCondLst>
                                    <p:cond delay="2275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0"/>
                                        <p:tgtEl>
                                          <p:spTgt spid="3">
                                            <p:txEl>
                                              <p:pRg st="0" end="0"/>
                                            </p:txEl>
                                          </p:spTgt>
                                        </p:tgtEl>
                                      </p:cBhvr>
                                    </p:animEffect>
                                    <p:anim calcmode="lin" valueType="num">
                                      <p:cBhvr>
                                        <p:cTn id="24" dur="5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25" dur="5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6" dur="5000" fill="hold"/>
                                        <p:tgtEl>
                                          <p:spTgt spid="3">
                                            <p:txEl>
                                              <p:pRg st="0" end="0"/>
                                            </p:txEl>
                                          </p:spTgt>
                                        </p:tgtEl>
                                        <p:attrNameLst>
                                          <p:attrName>ppt_w</p:attrName>
                                        </p:attrNameLst>
                                      </p:cBhvr>
                                      <p:tavLst>
                                        <p:tav tm="0">
                                          <p:val>
                                            <p:fltVal val="0"/>
                                          </p:val>
                                        </p:tav>
                                        <p:tav tm="100000">
                                          <p:val>
                                            <p:strVal val="#ppt_w"/>
                                          </p:val>
                                        </p:tav>
                                      </p:tavLst>
                                    </p:anim>
                                  </p:childTnLst>
                                </p:cTn>
                              </p:par>
                              <p:par>
                                <p:cTn id="27" presetID="10" presetClass="entr" presetSubtype="0" fill="hold" grpId="0" nodeType="withEffect">
                                  <p:stCondLst>
                                    <p:cond delay="33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449267" y="5380301"/>
            <a:ext cx="2627158" cy="1025525"/>
          </a:xfrm>
        </p:spPr>
        <p:txBody>
          <a:bodyPr/>
          <a:lstStyle/>
          <a:p>
            <a:r>
              <a:rPr lang="en-US" dirty="0"/>
              <a:t>My Goals</a:t>
            </a:r>
          </a:p>
        </p:txBody>
      </p:sp>
      <p:pic>
        <p:nvPicPr>
          <p:cNvPr id="35" name="Picture Placeholder 3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6004" r="16004"/>
          <a:stretch>
            <a:fillRect/>
          </a:stretch>
        </p:blipFill>
        <p:spPr>
          <a:prstGeom prst="rect">
            <a:avLst/>
          </a:prstGeom>
        </p:spPr>
      </p:pic>
      <p:sp>
        <p:nvSpPr>
          <p:cNvPr id="24" name="Text Placeholder 23"/>
          <p:cNvSpPr>
            <a:spLocks noGrp="1"/>
          </p:cNvSpPr>
          <p:nvPr>
            <p:ph type="body" sz="quarter" idx="11"/>
          </p:nvPr>
        </p:nvSpPr>
        <p:spPr>
          <a:xfrm>
            <a:off x="4378104" y="761348"/>
            <a:ext cx="3983858" cy="755650"/>
          </a:xfrm>
        </p:spPr>
        <p:txBody>
          <a:bodyPr>
            <a:noAutofit/>
          </a:bodyPr>
          <a:lstStyle/>
          <a:p>
            <a:r>
              <a:rPr lang="en-US" sz="3200" dirty="0"/>
              <a:t>Help debunk some bad myths about teaching</a:t>
            </a:r>
          </a:p>
        </p:txBody>
      </p:sp>
      <p:sp>
        <p:nvSpPr>
          <p:cNvPr id="26" name="Text Placeholder 25"/>
          <p:cNvSpPr>
            <a:spLocks noGrp="1"/>
          </p:cNvSpPr>
          <p:nvPr>
            <p:ph type="body" sz="quarter" idx="13"/>
          </p:nvPr>
        </p:nvSpPr>
        <p:spPr>
          <a:xfrm>
            <a:off x="4378104" y="2745049"/>
            <a:ext cx="3983858" cy="755650"/>
          </a:xfrm>
        </p:spPr>
        <p:txBody>
          <a:bodyPr>
            <a:noAutofit/>
          </a:bodyPr>
          <a:lstStyle/>
          <a:p>
            <a:r>
              <a:rPr lang="en-US" sz="3200" dirty="0"/>
              <a:t>Review key points about “pedagogy of care” framework </a:t>
            </a:r>
          </a:p>
        </p:txBody>
      </p:sp>
      <p:sp>
        <p:nvSpPr>
          <p:cNvPr id="27" name="Text Placeholder 26"/>
          <p:cNvSpPr>
            <a:spLocks noGrp="1"/>
          </p:cNvSpPr>
          <p:nvPr>
            <p:ph type="body" sz="quarter" idx="14"/>
          </p:nvPr>
        </p:nvSpPr>
        <p:spPr>
          <a:xfrm>
            <a:off x="4442513" y="5091952"/>
            <a:ext cx="3983858" cy="399591"/>
          </a:xfrm>
        </p:spPr>
        <p:txBody>
          <a:bodyPr>
            <a:noAutofit/>
          </a:bodyPr>
          <a:lstStyle/>
          <a:p>
            <a:r>
              <a:rPr lang="en-US" sz="3200" dirty="0"/>
              <a:t>Encourage &amp; empower faculty for the challenging times ahead</a:t>
            </a:r>
          </a:p>
        </p:txBody>
      </p:sp>
      <p:sp>
        <p:nvSpPr>
          <p:cNvPr id="30" name="Text Placeholder 29"/>
          <p:cNvSpPr>
            <a:spLocks noGrp="1"/>
          </p:cNvSpPr>
          <p:nvPr>
            <p:ph type="body" sz="quarter" idx="17"/>
          </p:nvPr>
        </p:nvSpPr>
        <p:spPr>
          <a:xfrm>
            <a:off x="3525935" y="619594"/>
            <a:ext cx="741082" cy="755650"/>
          </a:xfrm>
        </p:spPr>
        <p:txBody>
          <a:bodyPr/>
          <a:lstStyle/>
          <a:p>
            <a:r>
              <a:rPr lang="en-US" sz="9600" dirty="0"/>
              <a:t>1</a:t>
            </a:r>
          </a:p>
        </p:txBody>
      </p:sp>
      <p:sp>
        <p:nvSpPr>
          <p:cNvPr id="31" name="Text Placeholder 30"/>
          <p:cNvSpPr>
            <a:spLocks noGrp="1"/>
          </p:cNvSpPr>
          <p:nvPr>
            <p:ph type="body" sz="quarter" idx="18"/>
          </p:nvPr>
        </p:nvSpPr>
        <p:spPr>
          <a:xfrm>
            <a:off x="3437796" y="2673350"/>
            <a:ext cx="741082" cy="755650"/>
          </a:xfrm>
        </p:spPr>
        <p:txBody>
          <a:bodyPr/>
          <a:lstStyle/>
          <a:p>
            <a:r>
              <a:rPr lang="en-US" sz="9600" dirty="0"/>
              <a:t>2</a:t>
            </a:r>
          </a:p>
        </p:txBody>
      </p:sp>
      <p:sp>
        <p:nvSpPr>
          <p:cNvPr id="32" name="Text Placeholder 31"/>
          <p:cNvSpPr>
            <a:spLocks noGrp="1"/>
          </p:cNvSpPr>
          <p:nvPr>
            <p:ph type="body" sz="quarter" idx="19"/>
          </p:nvPr>
        </p:nvSpPr>
        <p:spPr>
          <a:xfrm>
            <a:off x="3527730" y="4735894"/>
            <a:ext cx="741082" cy="755650"/>
          </a:xfrm>
        </p:spPr>
        <p:txBody>
          <a:bodyPr/>
          <a:lstStyle/>
          <a:p>
            <a:r>
              <a:rPr lang="en-US" sz="9600" dirty="0"/>
              <a:t>3</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7" name="TextBox 16"/>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5</a:t>
            </a:fld>
            <a:endParaRPr lang="en-US" dirty="0">
              <a:solidFill>
                <a:schemeClr val="bg1"/>
              </a:solidFill>
            </a:endParaRPr>
          </a:p>
        </p:txBody>
      </p:sp>
    </p:spTree>
    <p:extLst>
      <p:ext uri="{BB962C8B-B14F-4D97-AF65-F5344CB8AC3E}">
        <p14:creationId xmlns:p14="http://schemas.microsoft.com/office/powerpoint/2010/main" val="3061477387"/>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p>
        </p:txBody>
      </p:sp>
      <p:pic>
        <p:nvPicPr>
          <p:cNvPr id="9" name="Picture Placeholder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493" r="1493"/>
          <a:stretch>
            <a:fillRect/>
          </a:stretch>
        </p:blipFill>
        <p:spPr>
          <a:xfrm>
            <a:off x="3183039" y="2225040"/>
            <a:ext cx="4152686" cy="4281598"/>
          </a:xfrm>
        </p:spPr>
      </p:pic>
      <p:sp>
        <p:nvSpPr>
          <p:cNvPr id="4" name="Text Placeholder 3"/>
          <p:cNvSpPr>
            <a:spLocks noGrp="1"/>
          </p:cNvSpPr>
          <p:nvPr>
            <p:ph type="body" sz="quarter" idx="11"/>
          </p:nvPr>
        </p:nvSpPr>
        <p:spPr/>
        <p:txBody>
          <a:bodyPr>
            <a:normAutofit/>
          </a:bodyPr>
          <a:lstStyle/>
          <a:p>
            <a:r>
              <a:rPr lang="en-US" sz="2400" b="1" dirty="0"/>
              <a:t>Introduction: </a:t>
            </a:r>
            <a:r>
              <a:rPr lang="en-US" sz="2000" dirty="0"/>
              <a:t>Greetings &amp; Goals</a:t>
            </a:r>
          </a:p>
        </p:txBody>
      </p:sp>
      <p:sp>
        <p:nvSpPr>
          <p:cNvPr id="5" name="Text Placeholder 4"/>
          <p:cNvSpPr>
            <a:spLocks noGrp="1"/>
          </p:cNvSpPr>
          <p:nvPr>
            <p:ph type="body" sz="quarter" idx="13"/>
          </p:nvPr>
        </p:nvSpPr>
        <p:spPr/>
        <p:txBody>
          <a:bodyPr>
            <a:normAutofit/>
          </a:bodyPr>
          <a:lstStyle/>
          <a:p>
            <a:r>
              <a:rPr lang="en-US" sz="2400" b="1" dirty="0"/>
              <a:t>Part One: </a:t>
            </a:r>
            <a:r>
              <a:rPr lang="en-US" sz="2000" dirty="0"/>
              <a:t>Debunking Myth #1</a:t>
            </a:r>
          </a:p>
        </p:txBody>
      </p:sp>
      <p:sp>
        <p:nvSpPr>
          <p:cNvPr id="6" name="Text Placeholder 5"/>
          <p:cNvSpPr>
            <a:spLocks noGrp="1"/>
          </p:cNvSpPr>
          <p:nvPr>
            <p:ph type="body" sz="quarter" idx="14"/>
          </p:nvPr>
        </p:nvSpPr>
        <p:spPr/>
        <p:txBody>
          <a:bodyPr>
            <a:normAutofit/>
          </a:bodyPr>
          <a:lstStyle/>
          <a:p>
            <a:r>
              <a:rPr lang="en-US" sz="2400" b="1" dirty="0"/>
              <a:t>Part Three: </a:t>
            </a:r>
            <a:r>
              <a:rPr lang="en-US" sz="2000" dirty="0"/>
              <a:t>Debunking Myth #3</a:t>
            </a:r>
          </a:p>
        </p:txBody>
      </p:sp>
      <p:sp>
        <p:nvSpPr>
          <p:cNvPr id="7" name="Text Placeholder 6"/>
          <p:cNvSpPr>
            <a:spLocks noGrp="1"/>
          </p:cNvSpPr>
          <p:nvPr>
            <p:ph type="body" sz="quarter" idx="15"/>
          </p:nvPr>
        </p:nvSpPr>
        <p:spPr/>
        <p:txBody>
          <a:bodyPr>
            <a:normAutofit/>
          </a:bodyPr>
          <a:lstStyle/>
          <a:p>
            <a:r>
              <a:rPr lang="en-US" sz="2400" b="1" dirty="0"/>
              <a:t>Part Two</a:t>
            </a:r>
            <a:r>
              <a:rPr lang="en-US" sz="2400" dirty="0"/>
              <a:t>: </a:t>
            </a:r>
            <a:r>
              <a:rPr lang="en-US" sz="2000" dirty="0"/>
              <a:t>Debunking Myth #2</a:t>
            </a:r>
          </a:p>
        </p:txBody>
      </p:sp>
      <p:sp>
        <p:nvSpPr>
          <p:cNvPr id="8" name="Text Placeholder 7"/>
          <p:cNvSpPr>
            <a:spLocks noGrp="1"/>
          </p:cNvSpPr>
          <p:nvPr>
            <p:ph type="body" sz="quarter" idx="16"/>
          </p:nvPr>
        </p:nvSpPr>
        <p:spPr/>
        <p:txBody>
          <a:bodyPr>
            <a:normAutofit/>
          </a:bodyPr>
          <a:lstStyle/>
          <a:p>
            <a:r>
              <a:rPr lang="en-US" sz="2400" b="1" dirty="0"/>
              <a:t>Conclusion: </a:t>
            </a:r>
            <a:r>
              <a:rPr lang="en-US" sz="2000" dirty="0"/>
              <a:t>Questions, Reflections &amp; Discussion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11" name="TextBox 10"/>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6</a:t>
            </a:fld>
            <a:endParaRPr lang="en-US" dirty="0">
              <a:solidFill>
                <a:schemeClr val="bg1"/>
              </a:solidFill>
            </a:endParaRPr>
          </a:p>
        </p:txBody>
      </p:sp>
    </p:spTree>
    <p:extLst>
      <p:ext uri="{BB962C8B-B14F-4D97-AF65-F5344CB8AC3E}">
        <p14:creationId xmlns:p14="http://schemas.microsoft.com/office/powerpoint/2010/main" val="26587581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096" r="13096"/>
          <a:stretch>
            <a:fillRect/>
          </a:stretch>
        </p:blipFill>
        <p:spPr/>
      </p:pic>
      <p:sp>
        <p:nvSpPr>
          <p:cNvPr id="3" name="Title 2"/>
          <p:cNvSpPr>
            <a:spLocks noGrp="1"/>
          </p:cNvSpPr>
          <p:nvPr>
            <p:ph type="title"/>
          </p:nvPr>
        </p:nvSpPr>
        <p:spPr>
          <a:xfrm>
            <a:off x="853439" y="5749362"/>
            <a:ext cx="10101944" cy="823070"/>
          </a:xfrm>
        </p:spPr>
        <p:txBody>
          <a:bodyPr>
            <a:normAutofit fontScale="90000"/>
          </a:bodyPr>
          <a:lstStyle/>
          <a:p>
            <a:r>
              <a:rPr lang="en-US" dirty="0"/>
              <a:t>We’re teaching &amp; learning in troubled times.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6" name="TextBox 5"/>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7</a:t>
            </a:fld>
            <a:endParaRPr lang="en-US" dirty="0">
              <a:solidFill>
                <a:schemeClr val="bg1"/>
              </a:solidFill>
            </a:endParaRPr>
          </a:p>
        </p:txBody>
      </p:sp>
    </p:spTree>
    <p:extLst>
      <p:ext uri="{BB962C8B-B14F-4D97-AF65-F5344CB8AC3E}">
        <p14:creationId xmlns:p14="http://schemas.microsoft.com/office/powerpoint/2010/main" val="4245568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543" y="722812"/>
            <a:ext cx="10854914" cy="1480458"/>
          </a:xfrm>
        </p:spPr>
        <p:txBody>
          <a:bodyPr>
            <a:normAutofit/>
          </a:bodyPr>
          <a:lstStyle/>
          <a:p>
            <a:r>
              <a:rPr lang="en-US" sz="4800" dirty="0"/>
              <a:t>To teach effectively in troubled times, we need to battle three BIG bad myths:</a:t>
            </a:r>
          </a:p>
        </p:txBody>
      </p:sp>
      <p:pic>
        <p:nvPicPr>
          <p:cNvPr id="12" name="Picture Placeholder 1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1452563" y="2514600"/>
            <a:ext cx="1828800" cy="1828800"/>
          </a:xfrm>
        </p:spPr>
      </p:pic>
      <p:pic>
        <p:nvPicPr>
          <p:cNvPr id="13" name="Picture Placeholder 12"/>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5156" b="25156"/>
          <a:stretch>
            <a:fillRect/>
          </a:stretch>
        </p:blipFill>
        <p:spPr>
          <a:xfrm>
            <a:off x="5275263" y="2479675"/>
            <a:ext cx="1828800" cy="1846263"/>
          </a:xfrm>
        </p:spPr>
      </p:pic>
      <p:sp>
        <p:nvSpPr>
          <p:cNvPr id="7" name="Text Placeholder 6"/>
          <p:cNvSpPr>
            <a:spLocks noGrp="1"/>
          </p:cNvSpPr>
          <p:nvPr>
            <p:ph type="body" sz="quarter" idx="17"/>
          </p:nvPr>
        </p:nvSpPr>
        <p:spPr>
          <a:xfrm>
            <a:off x="1136413" y="4453349"/>
            <a:ext cx="2641259" cy="2067614"/>
          </a:xfrm>
        </p:spPr>
        <p:txBody>
          <a:bodyPr>
            <a:normAutofit/>
          </a:bodyPr>
          <a:lstStyle/>
          <a:p>
            <a:r>
              <a:rPr lang="en-US" sz="3200" b="1" dirty="0">
                <a:solidFill>
                  <a:schemeClr val="accent2"/>
                </a:solidFill>
              </a:rPr>
              <a:t>MYTH #1</a:t>
            </a:r>
          </a:p>
          <a:p>
            <a:r>
              <a:rPr lang="en-US" sz="2000" b="1" dirty="0">
                <a:solidFill>
                  <a:schemeClr val="tx1"/>
                </a:solidFill>
              </a:rPr>
              <a:t>Educational technology is the most important part of hybrid or online course design.</a:t>
            </a:r>
          </a:p>
        </p:txBody>
      </p:sp>
      <p:sp>
        <p:nvSpPr>
          <p:cNvPr id="8" name="Text Placeholder 7"/>
          <p:cNvSpPr>
            <a:spLocks noGrp="1"/>
          </p:cNvSpPr>
          <p:nvPr>
            <p:ph type="body" sz="quarter" idx="18"/>
          </p:nvPr>
        </p:nvSpPr>
        <p:spPr>
          <a:xfrm>
            <a:off x="4861096" y="4472220"/>
            <a:ext cx="2869739" cy="1954706"/>
          </a:xfrm>
        </p:spPr>
        <p:txBody>
          <a:bodyPr/>
          <a:lstStyle/>
          <a:p>
            <a:r>
              <a:rPr lang="en-US" sz="3200" b="1" dirty="0">
                <a:solidFill>
                  <a:schemeClr val="accent2"/>
                </a:solidFill>
              </a:rPr>
              <a:t>MYTH #2</a:t>
            </a:r>
          </a:p>
          <a:p>
            <a:r>
              <a:rPr lang="en-US" sz="2000" b="1" dirty="0">
                <a:solidFill>
                  <a:schemeClr val="tx1"/>
                </a:solidFill>
              </a:rPr>
              <a:t>Content coverage is the most important part of any college class.</a:t>
            </a:r>
          </a:p>
        </p:txBody>
      </p:sp>
      <p:sp>
        <p:nvSpPr>
          <p:cNvPr id="9" name="Text Placeholder 8"/>
          <p:cNvSpPr>
            <a:spLocks noGrp="1"/>
          </p:cNvSpPr>
          <p:nvPr>
            <p:ph type="body" sz="quarter" idx="19"/>
          </p:nvPr>
        </p:nvSpPr>
        <p:spPr>
          <a:xfrm>
            <a:off x="8585780" y="4472220"/>
            <a:ext cx="2784184" cy="1697670"/>
          </a:xfrm>
        </p:spPr>
        <p:txBody>
          <a:bodyPr/>
          <a:lstStyle/>
          <a:p>
            <a:r>
              <a:rPr lang="en-US" sz="3200" b="1" dirty="0">
                <a:solidFill>
                  <a:schemeClr val="accent2"/>
                </a:solidFill>
              </a:rPr>
              <a:t>MYTH #3</a:t>
            </a:r>
          </a:p>
          <a:p>
            <a:r>
              <a:rPr lang="en-US" sz="2000" b="1" dirty="0">
                <a:solidFill>
                  <a:schemeClr val="tx1"/>
                </a:solidFill>
              </a:rPr>
              <a:t>The </a:t>
            </a:r>
            <a:r>
              <a:rPr lang="en-US" sz="2000" b="1" i="1" dirty="0">
                <a:solidFill>
                  <a:schemeClr val="tx1"/>
                </a:solidFill>
              </a:rPr>
              <a:t>best </a:t>
            </a:r>
            <a:r>
              <a:rPr lang="en-US" sz="2000" b="1" dirty="0">
                <a:solidFill>
                  <a:schemeClr val="tx1"/>
                </a:solidFill>
              </a:rPr>
              <a:t>teachers are super-teachers.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20" name="TextBox 19"/>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8</a:t>
            </a:fld>
            <a:endParaRPr lang="en-US" dirty="0">
              <a:solidFill>
                <a:schemeClr val="bg1"/>
              </a:solidFill>
            </a:endParaRPr>
          </a:p>
        </p:txBody>
      </p:sp>
      <p:pic>
        <p:nvPicPr>
          <p:cNvPr id="11" name="Picture Placeholder 10"/>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5248" b="5248"/>
          <a:stretch>
            <a:fillRect/>
          </a:stretch>
        </p:blipFill>
        <p:spPr>
          <a:xfrm>
            <a:off x="8948212" y="2514600"/>
            <a:ext cx="1828802" cy="1828800"/>
          </a:xfrm>
        </p:spPr>
      </p:pic>
    </p:spTree>
    <p:extLst>
      <p:ext uri="{BB962C8B-B14F-4D97-AF65-F5344CB8AC3E}">
        <p14:creationId xmlns:p14="http://schemas.microsoft.com/office/powerpoint/2010/main" val="20183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p:cTn id="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p:cTn id="21"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a:t>PART ONE</a:t>
            </a:r>
          </a:p>
        </p:txBody>
      </p:sp>
      <p:sp>
        <p:nvSpPr>
          <p:cNvPr id="3" name="Text Placeholder 2"/>
          <p:cNvSpPr>
            <a:spLocks noGrp="1"/>
          </p:cNvSpPr>
          <p:nvPr>
            <p:ph type="body" sz="quarter" idx="10"/>
          </p:nvPr>
        </p:nvSpPr>
        <p:spPr>
          <a:xfrm>
            <a:off x="8608739" y="4258020"/>
            <a:ext cx="2489200" cy="3124200"/>
          </a:xfrm>
        </p:spPr>
        <p:txBody>
          <a:bodyPr/>
          <a:lstStyle/>
          <a:p>
            <a:r>
              <a:rPr lang="en-US" dirty="0"/>
              <a:t>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8767" y="5796078"/>
            <a:ext cx="883233" cy="1061922"/>
          </a:xfrm>
          <a:prstGeom prst="rect">
            <a:avLst/>
          </a:prstGeom>
        </p:spPr>
      </p:pic>
      <p:sp>
        <p:nvSpPr>
          <p:cNvPr id="5" name="TextBox 4"/>
          <p:cNvSpPr txBox="1"/>
          <p:nvPr/>
        </p:nvSpPr>
        <p:spPr>
          <a:xfrm>
            <a:off x="11895908" y="6520963"/>
            <a:ext cx="296092" cy="369332"/>
          </a:xfrm>
          <a:prstGeom prst="rect">
            <a:avLst/>
          </a:prstGeom>
          <a:noFill/>
        </p:spPr>
        <p:txBody>
          <a:bodyPr wrap="square" rtlCol="0">
            <a:spAutoFit/>
          </a:bodyPr>
          <a:lstStyle/>
          <a:p>
            <a:fld id="{41683CB8-94A5-41FA-806E-55E8F6D8C78D}" type="slidenum">
              <a:rPr lang="en-US" smtClean="0">
                <a:solidFill>
                  <a:schemeClr val="bg1"/>
                </a:solidFill>
              </a:rPr>
              <a:t>9</a:t>
            </a:fld>
            <a:endParaRPr lang="en-US" dirty="0">
              <a:solidFill>
                <a:schemeClr val="bg1"/>
              </a:solidFill>
            </a:endParaRPr>
          </a:p>
        </p:txBody>
      </p:sp>
    </p:spTree>
    <p:extLst>
      <p:ext uri="{BB962C8B-B14F-4D97-AF65-F5344CB8AC3E}">
        <p14:creationId xmlns:p14="http://schemas.microsoft.com/office/powerpoint/2010/main" val="141485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SFT_ELT_Template01">
      <a:majorFont>
        <a:latin typeface="Constant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_Template_Classic-Clean-Sophisticated_MR - v4" id="{BEDDEF4C-1462-4989-8377-54CFA8C24657}" vid="{A6B5E652-DB13-4BF1-A544-B13ADD03D8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9939C09-71F4-4DB5-98B9-16EE71B92211}">
  <ds:schemaRefs>
    <ds:schemaRef ds:uri="http://schemas.microsoft.com/sharepoint/v3/contenttype/forms"/>
  </ds:schemaRefs>
</ds:datastoreItem>
</file>

<file path=customXml/itemProps2.xml><?xml version="1.0" encoding="utf-8"?>
<ds:datastoreItem xmlns:ds="http://schemas.openxmlformats.org/officeDocument/2006/customXml" ds:itemID="{36B0937C-037C-43B5-9747-8DC51D76B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C06DBF-33CB-4803-A705-9F1375E3968E}">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Classic clean sophisticated presentation</Template>
  <TotalTime>0</TotalTime>
  <Words>1114</Words>
  <Application>Microsoft Office PowerPoint</Application>
  <PresentationFormat>Widescreen</PresentationFormat>
  <Paragraphs>186</Paragraphs>
  <Slides>38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Constantia</vt:lpstr>
      <vt:lpstr>Helvetica Light</vt:lpstr>
      <vt:lpstr>Times New Roman</vt:lpstr>
      <vt:lpstr>Office Theme</vt:lpstr>
      <vt:lpstr>Pedagogy Nerds Assemble!</vt:lpstr>
      <vt:lpstr>WELCOME!</vt:lpstr>
      <vt:lpstr>Talk to me!</vt:lpstr>
      <vt:lpstr>Pedagogy Nerds Assemble!</vt:lpstr>
      <vt:lpstr>My Goals</vt:lpstr>
      <vt:lpstr>Agenda </vt:lpstr>
      <vt:lpstr>We’re teaching &amp; learning in troubled times.  </vt:lpstr>
      <vt:lpstr>To teach effectively in troubled times, we need to battle three BIG bad myths:</vt:lpstr>
      <vt:lpstr>PART ONE</vt:lpstr>
      <vt:lpstr>TEACHING MYTH #1</vt:lpstr>
      <vt:lpstr>POP QUIZ!</vt:lpstr>
      <vt:lpstr>Connection </vt:lpstr>
      <vt:lpstr>What I learned in parenting class</vt:lpstr>
      <vt:lpstr>What does my newborn need?</vt:lpstr>
      <vt:lpstr>Part One  Pedagogy of Care</vt:lpstr>
      <vt:lpstr>PART ONE RECOMMENDED BOOKS </vt:lpstr>
      <vt:lpstr>Part One Questions to Consider</vt:lpstr>
      <vt:lpstr>PART TWO</vt:lpstr>
      <vt:lpstr>TEACHING MYTH #2</vt:lpstr>
      <vt:lpstr>Why do we cram too much content into our class?</vt:lpstr>
      <vt:lpstr>Experts &amp; Novice Learners </vt:lpstr>
      <vt:lpstr>Part Two Pedagogy of Care</vt:lpstr>
      <vt:lpstr>PART TWO RECOMMENDED BOOKS </vt:lpstr>
      <vt:lpstr>Part Two Questions to Consider</vt:lpstr>
      <vt:lpstr>PART THREE</vt:lpstr>
      <vt:lpstr>TEACHING MYTH #3</vt:lpstr>
      <vt:lpstr>What does effective teaching and learning look like in real-life?</vt:lpstr>
      <vt:lpstr>“I worry about our educator tendency to respond heroically to the storms with which we are confronted.  I worry about our tendency to make lemonade out of lemons even if there’s no sugar in sight to sweeten the deal.”</vt:lpstr>
      <vt:lpstr>Growth Mindset</vt:lpstr>
      <vt:lpstr>PowerPoint Presentation</vt:lpstr>
      <vt:lpstr>Learning is hard.</vt:lpstr>
      <vt:lpstr>Part Three Pedagogy of Care</vt:lpstr>
      <vt:lpstr>PART THREE RECOMMENDED BOOKS </vt:lpstr>
      <vt:lpstr>Pedagogical Communities of Practice </vt:lpstr>
      <vt:lpstr>Part Three Questions to Consider</vt:lpstr>
      <vt:lpstr>CONCLUSION</vt:lpstr>
      <vt:lpstr>Pedagogy Nerds Assemble!</vt:lpstr>
      <vt:lpstr>Thanks for listening!</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2020-04-19T16:00:35Z</dcterms:created>
  <dcterms:modified xsi:type="dcterms:W3CDTF">2020-05-12T16:48:54Z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